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handoutMasterIdLst>
    <p:handoutMasterId r:id="rId23"/>
  </p:handoutMasterIdLst>
  <p:sldIdLst>
    <p:sldId id="280" r:id="rId4"/>
    <p:sldId id="282" r:id="rId5"/>
    <p:sldId id="284" r:id="rId6"/>
    <p:sldId id="288" r:id="rId8"/>
    <p:sldId id="291" r:id="rId9"/>
    <p:sldId id="290" r:id="rId10"/>
    <p:sldId id="292" r:id="rId11"/>
    <p:sldId id="316" r:id="rId12"/>
    <p:sldId id="325" r:id="rId13"/>
    <p:sldId id="298" r:id="rId14"/>
    <p:sldId id="296" r:id="rId15"/>
    <p:sldId id="335" r:id="rId16"/>
    <p:sldId id="299" r:id="rId17"/>
    <p:sldId id="302" r:id="rId18"/>
    <p:sldId id="300" r:id="rId19"/>
    <p:sldId id="301" r:id="rId20"/>
    <p:sldId id="333" r:id="rId21"/>
    <p:sldId id="303" r:id="rId22"/>
  </p:sldIdLst>
  <p:sldSz cx="12192000" cy="6858000"/>
  <p:notesSz cx="7103745" cy="10234295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wb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8A49A"/>
    <a:srgbClr val="FF6600"/>
    <a:srgbClr val="FF5D5D"/>
    <a:srgbClr val="FF7B7B"/>
    <a:srgbClr val="FF7171"/>
    <a:srgbClr val="BBE3DF"/>
    <a:srgbClr val="4FB7AC"/>
    <a:srgbClr val="B80000"/>
    <a:srgbClr val="F5D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3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7" y="702"/>
      </p:cViewPr>
      <p:guideLst>
        <p:guide orient="horz" pos="1352"/>
        <p:guide pos="35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gs" Target="tags/tag35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495856-4BB3-4B20-B834-D04A4FA540C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891A64-EC1C-4DDD-B94F-5A3E48F1B334}">
      <dgm:prSet phldrT="[文本]" custT="1"/>
      <dgm:spPr/>
      <dgm:t>
        <a:bodyPr/>
        <a:lstStyle/>
        <a:p>
          <a:r>
            <a:rPr lang="zh-CN" altLang="en-US" sz="28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老师对待学生违纪的几种常见心态</a:t>
          </a:r>
        </a:p>
      </dgm:t>
    </dgm:pt>
    <dgm:pt modelId="{A674A790-673C-4D9A-BD33-18A6CBB7C07F}" cxnId="{7E27FB6A-40B6-4034-8D93-DFA50328E180}" type="parTrans">
      <dgm:prSet/>
      <dgm:spPr/>
      <dgm:t>
        <a:bodyPr/>
        <a:lstStyle/>
        <a:p>
          <a:endParaRPr lang="zh-CN" altLang="en-US"/>
        </a:p>
      </dgm:t>
    </dgm:pt>
    <dgm:pt modelId="{91003EA8-6EF8-4C1C-861F-DF39DB24E4C6}" cxnId="{7E27FB6A-40B6-4034-8D93-DFA50328E180}" type="sibTrans">
      <dgm:prSet/>
      <dgm:spPr/>
      <dgm:t>
        <a:bodyPr/>
        <a:lstStyle/>
        <a:p>
          <a:endParaRPr lang="zh-CN" altLang="en-US"/>
        </a:p>
      </dgm:t>
    </dgm:pt>
    <dgm:pt modelId="{03B1DADA-5DCA-4E2D-8005-FD3A29B14794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不懂</a:t>
          </a:r>
        </a:p>
      </dgm:t>
    </dgm:pt>
    <dgm:pt modelId="{802631AB-74AC-4525-9539-9FF051F061C8}" cxnId="{98597F5D-FA34-45D0-9793-15FD53438344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7ECF94AB-3F8D-4C33-B2A5-952893FC93A0}" cxnId="{98597F5D-FA34-45D0-9793-15FD53438344}" type="sibTrans">
      <dgm:prSet/>
      <dgm:spPr/>
      <dgm:t>
        <a:bodyPr/>
        <a:lstStyle/>
        <a:p>
          <a:endParaRPr lang="zh-CN" altLang="en-US"/>
        </a:p>
      </dgm:t>
    </dgm:pt>
    <dgm:pt modelId="{DA08DB36-6E4F-47A1-9A73-A128A8EC37C7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不忍</a:t>
          </a:r>
        </a:p>
      </dgm:t>
    </dgm:pt>
    <dgm:pt modelId="{15992078-2C9E-4E5F-83F7-2AB0B0940D2E}" cxnId="{77706C0C-9A91-456C-91CD-FA814986A442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31BACCEF-DC20-44DC-ACE6-F0399FE96F4C}" cxnId="{77706C0C-9A91-456C-91CD-FA814986A442}" type="sibTrans">
      <dgm:prSet/>
      <dgm:spPr/>
      <dgm:t>
        <a:bodyPr/>
        <a:lstStyle/>
        <a:p>
          <a:endParaRPr lang="zh-CN" altLang="en-US"/>
        </a:p>
      </dgm:t>
    </dgm:pt>
    <dgm:pt modelId="{56F2B276-9DB2-41BD-86DD-3E008F3C2D2C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不想</a:t>
          </a:r>
        </a:p>
      </dgm:t>
    </dgm:pt>
    <dgm:pt modelId="{6DF2A758-40B0-4514-B7D1-BED034B540FF}" cxnId="{C5DA6517-8C4F-44BA-AE3D-C3E30F3C9E0A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FE329351-E8A4-4E61-907F-7D6148519A92}" cxnId="{C5DA6517-8C4F-44BA-AE3D-C3E30F3C9E0A}" type="sibTrans">
      <dgm:prSet/>
      <dgm:spPr/>
      <dgm:t>
        <a:bodyPr/>
        <a:lstStyle/>
        <a:p>
          <a:endParaRPr lang="zh-CN" altLang="en-US"/>
        </a:p>
      </dgm:t>
    </dgm:pt>
    <dgm:pt modelId="{A9647607-3833-45EA-9B57-D1F0957C4032}" type="pres">
      <dgm:prSet presAssocID="{51495856-4BB3-4B20-B834-D04A4FA540C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4615EC-F9EA-41D9-8BFD-088AE6B80008}" type="pres">
      <dgm:prSet presAssocID="{16891A64-EC1C-4DDD-B94F-5A3E48F1B334}" presName="hierRoot1" presStyleCnt="0">
        <dgm:presLayoutVars>
          <dgm:hierBranch val="init"/>
        </dgm:presLayoutVars>
      </dgm:prSet>
      <dgm:spPr/>
    </dgm:pt>
    <dgm:pt modelId="{B6946F31-6FF3-404A-81C9-5477D0789396}" type="pres">
      <dgm:prSet presAssocID="{16891A64-EC1C-4DDD-B94F-5A3E48F1B334}" presName="rootComposite1" presStyleCnt="0"/>
      <dgm:spPr/>
    </dgm:pt>
    <dgm:pt modelId="{8EE56B28-1E65-4BFC-BA8B-A63A827524C3}" type="pres">
      <dgm:prSet presAssocID="{16891A64-EC1C-4DDD-B94F-5A3E48F1B334}" presName="rootText1" presStyleLbl="alignAcc1" presStyleIdx="0" presStyleCnt="0" custScaleX="149864" custScaleY="149864">
        <dgm:presLayoutVars>
          <dgm:chPref val="3"/>
        </dgm:presLayoutVars>
      </dgm:prSet>
      <dgm:spPr/>
    </dgm:pt>
    <dgm:pt modelId="{736824F2-2212-4C88-A1A0-C4A8C75C452D}" type="pres">
      <dgm:prSet presAssocID="{16891A64-EC1C-4DDD-B94F-5A3E48F1B334}" presName="topArc1" presStyleLbl="parChTrans1D1" presStyleIdx="0" presStyleCnt="8"/>
      <dgm:spPr>
        <a:ln w="25400">
          <a:solidFill>
            <a:srgbClr val="4FB7AC"/>
          </a:solidFill>
        </a:ln>
      </dgm:spPr>
    </dgm:pt>
    <dgm:pt modelId="{5E543D9E-4189-477D-A909-0BC59F1D5635}" type="pres">
      <dgm:prSet presAssocID="{16891A64-EC1C-4DDD-B94F-5A3E48F1B334}" presName="bottomArc1" presStyleLbl="parChTrans1D1" presStyleIdx="1" presStyleCnt="8"/>
      <dgm:spPr>
        <a:ln w="25400">
          <a:solidFill>
            <a:srgbClr val="4FB7AC"/>
          </a:solidFill>
        </a:ln>
      </dgm:spPr>
    </dgm:pt>
    <dgm:pt modelId="{5470F7A5-64FE-44DD-82E1-B800E7C62F89}" type="pres">
      <dgm:prSet presAssocID="{16891A64-EC1C-4DDD-B94F-5A3E48F1B334}" presName="topConnNode1" presStyleLbl="node1" presStyleIdx="0" presStyleCnt="0"/>
      <dgm:spPr/>
    </dgm:pt>
    <dgm:pt modelId="{5935B250-8497-4545-A5B4-91B8CF8BA2E9}" type="pres">
      <dgm:prSet presAssocID="{16891A64-EC1C-4DDD-B94F-5A3E48F1B334}" presName="hierChild2" presStyleCnt="0"/>
      <dgm:spPr/>
    </dgm:pt>
    <dgm:pt modelId="{EC2A228D-675B-4BC4-B6F6-A0448ADE7879}" type="pres">
      <dgm:prSet presAssocID="{802631AB-74AC-4525-9539-9FF051F061C8}" presName="Name28" presStyleLbl="parChTrans1D2" presStyleIdx="0" presStyleCnt="3"/>
      <dgm:spPr/>
    </dgm:pt>
    <dgm:pt modelId="{F0AFF829-02D2-42FA-AE45-89B421C69B45}" type="pres">
      <dgm:prSet presAssocID="{03B1DADA-5DCA-4E2D-8005-FD3A29B14794}" presName="hierRoot2" presStyleCnt="0">
        <dgm:presLayoutVars>
          <dgm:hierBranch val="init"/>
        </dgm:presLayoutVars>
      </dgm:prSet>
      <dgm:spPr/>
    </dgm:pt>
    <dgm:pt modelId="{0CDAF92C-4622-44E9-A5E1-925BE0047780}" type="pres">
      <dgm:prSet presAssocID="{03B1DADA-5DCA-4E2D-8005-FD3A29B14794}" presName="rootComposite2" presStyleCnt="0"/>
      <dgm:spPr/>
    </dgm:pt>
    <dgm:pt modelId="{49613542-74AD-4D6B-B4A0-C8702FA1A399}" type="pres">
      <dgm:prSet presAssocID="{03B1DADA-5DCA-4E2D-8005-FD3A29B14794}" presName="rootText2" presStyleLbl="alignAcc1" presStyleIdx="0" presStyleCnt="0">
        <dgm:presLayoutVars>
          <dgm:chPref val="3"/>
        </dgm:presLayoutVars>
      </dgm:prSet>
      <dgm:spPr/>
    </dgm:pt>
    <dgm:pt modelId="{2F09E49F-7A8E-4161-8F24-F572BE96D0BB}" type="pres">
      <dgm:prSet presAssocID="{03B1DADA-5DCA-4E2D-8005-FD3A29B14794}" presName="topArc2" presStyleLbl="parChTrans1D1" presStyleIdx="2" presStyleCnt="8"/>
      <dgm:spPr>
        <a:ln w="25400">
          <a:solidFill>
            <a:srgbClr val="4FB7AC"/>
          </a:solidFill>
        </a:ln>
      </dgm:spPr>
    </dgm:pt>
    <dgm:pt modelId="{749DEEA9-8D9E-4FE5-A0F6-1A82AA642974}" type="pres">
      <dgm:prSet presAssocID="{03B1DADA-5DCA-4E2D-8005-FD3A29B14794}" presName="bottomArc2" presStyleLbl="parChTrans1D1" presStyleIdx="3" presStyleCnt="8"/>
      <dgm:spPr>
        <a:ln w="25400">
          <a:solidFill>
            <a:srgbClr val="4FB7AC"/>
          </a:solidFill>
        </a:ln>
      </dgm:spPr>
    </dgm:pt>
    <dgm:pt modelId="{4FF06A02-533A-4253-99AB-3033332DB5D0}" type="pres">
      <dgm:prSet presAssocID="{03B1DADA-5DCA-4E2D-8005-FD3A29B14794}" presName="topConnNode2" presStyleLbl="node2" presStyleIdx="0" presStyleCnt="0"/>
      <dgm:spPr/>
    </dgm:pt>
    <dgm:pt modelId="{20C03DE7-9FB5-4BDB-998E-F6F4EB04D357}" type="pres">
      <dgm:prSet presAssocID="{03B1DADA-5DCA-4E2D-8005-FD3A29B14794}" presName="hierChild4" presStyleCnt="0"/>
      <dgm:spPr/>
    </dgm:pt>
    <dgm:pt modelId="{5DF2B162-C99D-4D66-922B-B1A4F7481021}" type="pres">
      <dgm:prSet presAssocID="{03B1DADA-5DCA-4E2D-8005-FD3A29B14794}" presName="hierChild5" presStyleCnt="0"/>
      <dgm:spPr/>
    </dgm:pt>
    <dgm:pt modelId="{0AD58E11-C097-48A4-8611-0C4AA9AD56AB}" type="pres">
      <dgm:prSet presAssocID="{15992078-2C9E-4E5F-83F7-2AB0B0940D2E}" presName="Name28" presStyleLbl="parChTrans1D2" presStyleIdx="1" presStyleCnt="3"/>
      <dgm:spPr/>
    </dgm:pt>
    <dgm:pt modelId="{611875D1-09C7-4660-90FE-EE5F18AEA457}" type="pres">
      <dgm:prSet presAssocID="{DA08DB36-6E4F-47A1-9A73-A128A8EC37C7}" presName="hierRoot2" presStyleCnt="0">
        <dgm:presLayoutVars>
          <dgm:hierBranch val="init"/>
        </dgm:presLayoutVars>
      </dgm:prSet>
      <dgm:spPr/>
    </dgm:pt>
    <dgm:pt modelId="{36810504-B981-4BD8-AAB8-18E68CD4845A}" type="pres">
      <dgm:prSet presAssocID="{DA08DB36-6E4F-47A1-9A73-A128A8EC37C7}" presName="rootComposite2" presStyleCnt="0"/>
      <dgm:spPr/>
    </dgm:pt>
    <dgm:pt modelId="{11375A85-1937-4EC4-AF1D-0B9A3D28EBED}" type="pres">
      <dgm:prSet presAssocID="{DA08DB36-6E4F-47A1-9A73-A128A8EC37C7}" presName="rootText2" presStyleLbl="alignAcc1" presStyleIdx="0" presStyleCnt="0">
        <dgm:presLayoutVars>
          <dgm:chPref val="3"/>
        </dgm:presLayoutVars>
      </dgm:prSet>
      <dgm:spPr/>
    </dgm:pt>
    <dgm:pt modelId="{45523AB5-5E45-47AE-8874-64FCF71A903A}" type="pres">
      <dgm:prSet presAssocID="{DA08DB36-6E4F-47A1-9A73-A128A8EC37C7}" presName="topArc2" presStyleLbl="parChTrans1D1" presStyleIdx="4" presStyleCnt="8"/>
      <dgm:spPr>
        <a:ln w="25400">
          <a:solidFill>
            <a:srgbClr val="4FB7AC"/>
          </a:solidFill>
        </a:ln>
      </dgm:spPr>
    </dgm:pt>
    <dgm:pt modelId="{52463040-236A-4907-BF4B-7F411A26CD1F}" type="pres">
      <dgm:prSet presAssocID="{DA08DB36-6E4F-47A1-9A73-A128A8EC37C7}" presName="bottomArc2" presStyleLbl="parChTrans1D1" presStyleIdx="5" presStyleCnt="8"/>
      <dgm:spPr>
        <a:ln w="25400">
          <a:solidFill>
            <a:srgbClr val="4FB7AC"/>
          </a:solidFill>
        </a:ln>
      </dgm:spPr>
    </dgm:pt>
    <dgm:pt modelId="{E90EC505-C7A7-4720-9612-88187B0DBAC6}" type="pres">
      <dgm:prSet presAssocID="{DA08DB36-6E4F-47A1-9A73-A128A8EC37C7}" presName="topConnNode2" presStyleLbl="node2" presStyleIdx="0" presStyleCnt="0"/>
      <dgm:spPr/>
    </dgm:pt>
    <dgm:pt modelId="{DC3D14DF-D1B9-48C9-B629-49EAA8A7401B}" type="pres">
      <dgm:prSet presAssocID="{DA08DB36-6E4F-47A1-9A73-A128A8EC37C7}" presName="hierChild4" presStyleCnt="0"/>
      <dgm:spPr/>
    </dgm:pt>
    <dgm:pt modelId="{63B8D068-1F03-4369-8D7A-8B46801EBCC6}" type="pres">
      <dgm:prSet presAssocID="{DA08DB36-6E4F-47A1-9A73-A128A8EC37C7}" presName="hierChild5" presStyleCnt="0"/>
      <dgm:spPr/>
    </dgm:pt>
    <dgm:pt modelId="{410344DC-0672-4C5D-953F-F8D75AFDB181}" type="pres">
      <dgm:prSet presAssocID="{6DF2A758-40B0-4514-B7D1-BED034B540FF}" presName="Name28" presStyleLbl="parChTrans1D2" presStyleIdx="2" presStyleCnt="3"/>
      <dgm:spPr/>
    </dgm:pt>
    <dgm:pt modelId="{34AC1CAD-1107-462C-A0B7-00F7A5B30A9E}" type="pres">
      <dgm:prSet presAssocID="{56F2B276-9DB2-41BD-86DD-3E008F3C2D2C}" presName="hierRoot2" presStyleCnt="0">
        <dgm:presLayoutVars>
          <dgm:hierBranch val="init"/>
        </dgm:presLayoutVars>
      </dgm:prSet>
      <dgm:spPr/>
    </dgm:pt>
    <dgm:pt modelId="{D01B9F47-D9F1-4C5F-9738-2CECD2A54AA7}" type="pres">
      <dgm:prSet presAssocID="{56F2B276-9DB2-41BD-86DD-3E008F3C2D2C}" presName="rootComposite2" presStyleCnt="0"/>
      <dgm:spPr/>
    </dgm:pt>
    <dgm:pt modelId="{831D001C-B5B7-410F-88D2-17F73B05DD63}" type="pres">
      <dgm:prSet presAssocID="{56F2B276-9DB2-41BD-86DD-3E008F3C2D2C}" presName="rootText2" presStyleLbl="alignAcc1" presStyleIdx="0" presStyleCnt="0">
        <dgm:presLayoutVars>
          <dgm:chPref val="3"/>
        </dgm:presLayoutVars>
      </dgm:prSet>
      <dgm:spPr/>
    </dgm:pt>
    <dgm:pt modelId="{815022F3-726B-436C-8771-2762DB213B2C}" type="pres">
      <dgm:prSet presAssocID="{56F2B276-9DB2-41BD-86DD-3E008F3C2D2C}" presName="topArc2" presStyleLbl="parChTrans1D1" presStyleIdx="6" presStyleCnt="8"/>
      <dgm:spPr>
        <a:ln w="25400">
          <a:solidFill>
            <a:srgbClr val="4FB7AC"/>
          </a:solidFill>
        </a:ln>
      </dgm:spPr>
    </dgm:pt>
    <dgm:pt modelId="{15E6BB60-CDBA-446B-8412-3474935A7D69}" type="pres">
      <dgm:prSet presAssocID="{56F2B276-9DB2-41BD-86DD-3E008F3C2D2C}" presName="bottomArc2" presStyleLbl="parChTrans1D1" presStyleIdx="7" presStyleCnt="8"/>
      <dgm:spPr>
        <a:ln w="25400">
          <a:solidFill>
            <a:srgbClr val="4FB7AC"/>
          </a:solidFill>
        </a:ln>
      </dgm:spPr>
    </dgm:pt>
    <dgm:pt modelId="{85356EB4-A2A2-421B-B7F3-079455108A59}" type="pres">
      <dgm:prSet presAssocID="{56F2B276-9DB2-41BD-86DD-3E008F3C2D2C}" presName="topConnNode2" presStyleLbl="node2" presStyleIdx="0" presStyleCnt="0"/>
      <dgm:spPr/>
    </dgm:pt>
    <dgm:pt modelId="{9E2DA6B9-F45E-42BE-BA86-CBC0D875CD0F}" type="pres">
      <dgm:prSet presAssocID="{56F2B276-9DB2-41BD-86DD-3E008F3C2D2C}" presName="hierChild4" presStyleCnt="0"/>
      <dgm:spPr/>
    </dgm:pt>
    <dgm:pt modelId="{D6684057-568C-4ECF-AA4F-7BB06355BB23}" type="pres">
      <dgm:prSet presAssocID="{56F2B276-9DB2-41BD-86DD-3E008F3C2D2C}" presName="hierChild5" presStyleCnt="0"/>
      <dgm:spPr/>
    </dgm:pt>
    <dgm:pt modelId="{176274A8-3AD7-4FF4-BA56-AB977DD55147}" type="pres">
      <dgm:prSet presAssocID="{16891A64-EC1C-4DDD-B94F-5A3E48F1B334}" presName="hierChild3" presStyleCnt="0"/>
      <dgm:spPr/>
    </dgm:pt>
  </dgm:ptLst>
  <dgm:cxnLst>
    <dgm:cxn modelId="{77706C0C-9A91-456C-91CD-FA814986A442}" srcId="{16891A64-EC1C-4DDD-B94F-5A3E48F1B334}" destId="{DA08DB36-6E4F-47A1-9A73-A128A8EC37C7}" srcOrd="1" destOrd="0" parTransId="{15992078-2C9E-4E5F-83F7-2AB0B0940D2E}" sibTransId="{31BACCEF-DC20-44DC-ACE6-F0399FE96F4C}"/>
    <dgm:cxn modelId="{C5DA6517-8C4F-44BA-AE3D-C3E30F3C9E0A}" srcId="{16891A64-EC1C-4DDD-B94F-5A3E48F1B334}" destId="{56F2B276-9DB2-41BD-86DD-3E008F3C2D2C}" srcOrd="2" destOrd="0" parTransId="{6DF2A758-40B0-4514-B7D1-BED034B540FF}" sibTransId="{FE329351-E8A4-4E61-907F-7D6148519A92}"/>
    <dgm:cxn modelId="{A18F8F17-54CE-4F87-B6B9-9D552AC2D249}" type="presOf" srcId="{51495856-4BB3-4B20-B834-D04A4FA540C2}" destId="{A9647607-3833-45EA-9B57-D1F0957C4032}" srcOrd="0" destOrd="0" presId="urn:microsoft.com/office/officeart/2008/layout/HalfCircleOrganizationChart"/>
    <dgm:cxn modelId="{1216C62E-C2BE-40C8-920F-BBD360EA071D}" type="presOf" srcId="{6DF2A758-40B0-4514-B7D1-BED034B540FF}" destId="{410344DC-0672-4C5D-953F-F8D75AFDB181}" srcOrd="0" destOrd="0" presId="urn:microsoft.com/office/officeart/2008/layout/HalfCircleOrganizationChart"/>
    <dgm:cxn modelId="{62B12C32-0C01-4587-B3B6-9FB6224E8A97}" type="presOf" srcId="{56F2B276-9DB2-41BD-86DD-3E008F3C2D2C}" destId="{85356EB4-A2A2-421B-B7F3-079455108A59}" srcOrd="1" destOrd="0" presId="urn:microsoft.com/office/officeart/2008/layout/HalfCircleOrganizationChart"/>
    <dgm:cxn modelId="{CB5E2739-1A30-4785-A624-5696CA22CDC7}" type="presOf" srcId="{DA08DB36-6E4F-47A1-9A73-A128A8EC37C7}" destId="{E90EC505-C7A7-4720-9612-88187B0DBAC6}" srcOrd="1" destOrd="0" presId="urn:microsoft.com/office/officeart/2008/layout/HalfCircleOrganizationChart"/>
    <dgm:cxn modelId="{98597F5D-FA34-45D0-9793-15FD53438344}" srcId="{16891A64-EC1C-4DDD-B94F-5A3E48F1B334}" destId="{03B1DADA-5DCA-4E2D-8005-FD3A29B14794}" srcOrd="0" destOrd="0" parTransId="{802631AB-74AC-4525-9539-9FF051F061C8}" sibTransId="{7ECF94AB-3F8D-4C33-B2A5-952893FC93A0}"/>
    <dgm:cxn modelId="{CA2DAD5E-6BCC-4442-9F79-A315BDAA1C18}" type="presOf" srcId="{802631AB-74AC-4525-9539-9FF051F061C8}" destId="{EC2A228D-675B-4BC4-B6F6-A0448ADE7879}" srcOrd="0" destOrd="0" presId="urn:microsoft.com/office/officeart/2008/layout/HalfCircleOrganizationChart"/>
    <dgm:cxn modelId="{803E3445-3300-4D75-A6DD-2C97889BF455}" type="presOf" srcId="{15992078-2C9E-4E5F-83F7-2AB0B0940D2E}" destId="{0AD58E11-C097-48A4-8611-0C4AA9AD56AB}" srcOrd="0" destOrd="0" presId="urn:microsoft.com/office/officeart/2008/layout/HalfCircleOrganizationChart"/>
    <dgm:cxn modelId="{7E27FB6A-40B6-4034-8D93-DFA50328E180}" srcId="{51495856-4BB3-4B20-B834-D04A4FA540C2}" destId="{16891A64-EC1C-4DDD-B94F-5A3E48F1B334}" srcOrd="0" destOrd="0" parTransId="{A674A790-673C-4D9A-BD33-18A6CBB7C07F}" sibTransId="{91003EA8-6EF8-4C1C-861F-DF39DB24E4C6}"/>
    <dgm:cxn modelId="{F1A4D676-E136-45E3-B903-9E17BF862574}" type="presOf" srcId="{16891A64-EC1C-4DDD-B94F-5A3E48F1B334}" destId="{5470F7A5-64FE-44DD-82E1-B800E7C62F89}" srcOrd="1" destOrd="0" presId="urn:microsoft.com/office/officeart/2008/layout/HalfCircleOrganizationChart"/>
    <dgm:cxn modelId="{C98D6E8A-0216-4A71-AE4C-ABC83697383D}" type="presOf" srcId="{DA08DB36-6E4F-47A1-9A73-A128A8EC37C7}" destId="{11375A85-1937-4EC4-AF1D-0B9A3D28EBED}" srcOrd="0" destOrd="0" presId="urn:microsoft.com/office/officeart/2008/layout/HalfCircleOrganizationChart"/>
    <dgm:cxn modelId="{F46DE2BB-A5CD-40D5-A0B4-9C72C5668AD7}" type="presOf" srcId="{56F2B276-9DB2-41BD-86DD-3E008F3C2D2C}" destId="{831D001C-B5B7-410F-88D2-17F73B05DD63}" srcOrd="0" destOrd="0" presId="urn:microsoft.com/office/officeart/2008/layout/HalfCircleOrganizationChart"/>
    <dgm:cxn modelId="{106B5CD5-CF9A-4F89-AC2E-BE656996A0CC}" type="presOf" srcId="{03B1DADA-5DCA-4E2D-8005-FD3A29B14794}" destId="{49613542-74AD-4D6B-B4A0-C8702FA1A399}" srcOrd="0" destOrd="0" presId="urn:microsoft.com/office/officeart/2008/layout/HalfCircleOrganizationChart"/>
    <dgm:cxn modelId="{F5301CED-7B1B-4FAF-BC85-672F6E435B5A}" type="presOf" srcId="{16891A64-EC1C-4DDD-B94F-5A3E48F1B334}" destId="{8EE56B28-1E65-4BFC-BA8B-A63A827524C3}" srcOrd="0" destOrd="0" presId="urn:microsoft.com/office/officeart/2008/layout/HalfCircleOrganizationChart"/>
    <dgm:cxn modelId="{206ECFFF-C254-4FC4-ACE1-897200052BC1}" type="presOf" srcId="{03B1DADA-5DCA-4E2D-8005-FD3A29B14794}" destId="{4FF06A02-533A-4253-99AB-3033332DB5D0}" srcOrd="1" destOrd="0" presId="urn:microsoft.com/office/officeart/2008/layout/HalfCircleOrganizationChart"/>
    <dgm:cxn modelId="{4CD52E30-5194-49A1-863F-1DE4A1A66718}" type="presParOf" srcId="{A9647607-3833-45EA-9B57-D1F0957C4032}" destId="{DC4615EC-F9EA-41D9-8BFD-088AE6B80008}" srcOrd="0" destOrd="0" presId="urn:microsoft.com/office/officeart/2008/layout/HalfCircleOrganizationChart"/>
    <dgm:cxn modelId="{89935E18-26BD-4029-AE98-8772295D7630}" type="presParOf" srcId="{DC4615EC-F9EA-41D9-8BFD-088AE6B80008}" destId="{B6946F31-6FF3-404A-81C9-5477D0789396}" srcOrd="0" destOrd="0" presId="urn:microsoft.com/office/officeart/2008/layout/HalfCircleOrganizationChart"/>
    <dgm:cxn modelId="{8CB2FC25-91F2-4878-8F9E-A691793B6E93}" type="presParOf" srcId="{B6946F31-6FF3-404A-81C9-5477D0789396}" destId="{8EE56B28-1E65-4BFC-BA8B-A63A827524C3}" srcOrd="0" destOrd="0" presId="urn:microsoft.com/office/officeart/2008/layout/HalfCircleOrganizationChart"/>
    <dgm:cxn modelId="{02727F07-2142-4444-BA67-B14943EB73DC}" type="presParOf" srcId="{B6946F31-6FF3-404A-81C9-5477D0789396}" destId="{736824F2-2212-4C88-A1A0-C4A8C75C452D}" srcOrd="1" destOrd="0" presId="urn:microsoft.com/office/officeart/2008/layout/HalfCircleOrganizationChart"/>
    <dgm:cxn modelId="{9F85A5B2-C8A8-409C-92F5-543F01ADF669}" type="presParOf" srcId="{B6946F31-6FF3-404A-81C9-5477D0789396}" destId="{5E543D9E-4189-477D-A909-0BC59F1D5635}" srcOrd="2" destOrd="0" presId="urn:microsoft.com/office/officeart/2008/layout/HalfCircleOrganizationChart"/>
    <dgm:cxn modelId="{C2B3D5D2-825A-4AC1-A606-83AA91A35275}" type="presParOf" srcId="{B6946F31-6FF3-404A-81C9-5477D0789396}" destId="{5470F7A5-64FE-44DD-82E1-B800E7C62F89}" srcOrd="3" destOrd="0" presId="urn:microsoft.com/office/officeart/2008/layout/HalfCircleOrganizationChart"/>
    <dgm:cxn modelId="{9D8F6C2D-4249-4AF7-BC9D-5882E4006B0B}" type="presParOf" srcId="{DC4615EC-F9EA-41D9-8BFD-088AE6B80008}" destId="{5935B250-8497-4545-A5B4-91B8CF8BA2E9}" srcOrd="1" destOrd="0" presId="urn:microsoft.com/office/officeart/2008/layout/HalfCircleOrganizationChart"/>
    <dgm:cxn modelId="{DA47C3B3-0271-4979-B083-C2AD1DCF1A78}" type="presParOf" srcId="{5935B250-8497-4545-A5B4-91B8CF8BA2E9}" destId="{EC2A228D-675B-4BC4-B6F6-A0448ADE7879}" srcOrd="0" destOrd="0" presId="urn:microsoft.com/office/officeart/2008/layout/HalfCircleOrganizationChart"/>
    <dgm:cxn modelId="{966B4A4E-C2AB-4649-8F14-21EF258AFBE8}" type="presParOf" srcId="{5935B250-8497-4545-A5B4-91B8CF8BA2E9}" destId="{F0AFF829-02D2-42FA-AE45-89B421C69B45}" srcOrd="1" destOrd="0" presId="urn:microsoft.com/office/officeart/2008/layout/HalfCircleOrganizationChart"/>
    <dgm:cxn modelId="{B0E873B4-B026-4286-9355-3DF737C23519}" type="presParOf" srcId="{F0AFF829-02D2-42FA-AE45-89B421C69B45}" destId="{0CDAF92C-4622-44E9-A5E1-925BE0047780}" srcOrd="0" destOrd="0" presId="urn:microsoft.com/office/officeart/2008/layout/HalfCircleOrganizationChart"/>
    <dgm:cxn modelId="{6381C52E-767F-4C59-ABE7-6C458A38E07C}" type="presParOf" srcId="{0CDAF92C-4622-44E9-A5E1-925BE0047780}" destId="{49613542-74AD-4D6B-B4A0-C8702FA1A399}" srcOrd="0" destOrd="0" presId="urn:microsoft.com/office/officeart/2008/layout/HalfCircleOrganizationChart"/>
    <dgm:cxn modelId="{2A41320E-C4A6-4A50-A3B6-B0D3E46C7928}" type="presParOf" srcId="{0CDAF92C-4622-44E9-A5E1-925BE0047780}" destId="{2F09E49F-7A8E-4161-8F24-F572BE96D0BB}" srcOrd="1" destOrd="0" presId="urn:microsoft.com/office/officeart/2008/layout/HalfCircleOrganizationChart"/>
    <dgm:cxn modelId="{C809B93D-2075-4665-9A3D-59A87E900121}" type="presParOf" srcId="{0CDAF92C-4622-44E9-A5E1-925BE0047780}" destId="{749DEEA9-8D9E-4FE5-A0F6-1A82AA642974}" srcOrd="2" destOrd="0" presId="urn:microsoft.com/office/officeart/2008/layout/HalfCircleOrganizationChart"/>
    <dgm:cxn modelId="{66C74A1B-93B2-42F2-B1AF-972B9BA875B3}" type="presParOf" srcId="{0CDAF92C-4622-44E9-A5E1-925BE0047780}" destId="{4FF06A02-533A-4253-99AB-3033332DB5D0}" srcOrd="3" destOrd="0" presId="urn:microsoft.com/office/officeart/2008/layout/HalfCircleOrganizationChart"/>
    <dgm:cxn modelId="{4F24FDF0-9D36-4573-9218-6C440323BD08}" type="presParOf" srcId="{F0AFF829-02D2-42FA-AE45-89B421C69B45}" destId="{20C03DE7-9FB5-4BDB-998E-F6F4EB04D357}" srcOrd="1" destOrd="0" presId="urn:microsoft.com/office/officeart/2008/layout/HalfCircleOrganizationChart"/>
    <dgm:cxn modelId="{D3E42CD6-E748-4B1F-A672-C1DDD810513B}" type="presParOf" srcId="{F0AFF829-02D2-42FA-AE45-89B421C69B45}" destId="{5DF2B162-C99D-4D66-922B-B1A4F7481021}" srcOrd="2" destOrd="0" presId="urn:microsoft.com/office/officeart/2008/layout/HalfCircleOrganizationChart"/>
    <dgm:cxn modelId="{DE12CFD8-5B30-4D2A-B6CB-2B9749F01E85}" type="presParOf" srcId="{5935B250-8497-4545-A5B4-91B8CF8BA2E9}" destId="{0AD58E11-C097-48A4-8611-0C4AA9AD56AB}" srcOrd="2" destOrd="0" presId="urn:microsoft.com/office/officeart/2008/layout/HalfCircleOrganizationChart"/>
    <dgm:cxn modelId="{E688EBC9-E05A-4CE6-A2B1-FB1FAA3399B3}" type="presParOf" srcId="{5935B250-8497-4545-A5B4-91B8CF8BA2E9}" destId="{611875D1-09C7-4660-90FE-EE5F18AEA457}" srcOrd="3" destOrd="0" presId="urn:microsoft.com/office/officeart/2008/layout/HalfCircleOrganizationChart"/>
    <dgm:cxn modelId="{5D63AEE2-DF12-4E4C-9E62-67FCCB40BC97}" type="presParOf" srcId="{611875D1-09C7-4660-90FE-EE5F18AEA457}" destId="{36810504-B981-4BD8-AAB8-18E68CD4845A}" srcOrd="0" destOrd="0" presId="urn:microsoft.com/office/officeart/2008/layout/HalfCircleOrganizationChart"/>
    <dgm:cxn modelId="{45802108-4181-4A6C-88F2-302A7A148070}" type="presParOf" srcId="{36810504-B981-4BD8-AAB8-18E68CD4845A}" destId="{11375A85-1937-4EC4-AF1D-0B9A3D28EBED}" srcOrd="0" destOrd="0" presId="urn:microsoft.com/office/officeart/2008/layout/HalfCircleOrganizationChart"/>
    <dgm:cxn modelId="{5ACB130C-C1E7-4DED-BBF9-5AAC53C37033}" type="presParOf" srcId="{36810504-B981-4BD8-AAB8-18E68CD4845A}" destId="{45523AB5-5E45-47AE-8874-64FCF71A903A}" srcOrd="1" destOrd="0" presId="urn:microsoft.com/office/officeart/2008/layout/HalfCircleOrganizationChart"/>
    <dgm:cxn modelId="{F24609E3-5BBE-4203-9B9C-E48EAE56EE7A}" type="presParOf" srcId="{36810504-B981-4BD8-AAB8-18E68CD4845A}" destId="{52463040-236A-4907-BF4B-7F411A26CD1F}" srcOrd="2" destOrd="0" presId="urn:microsoft.com/office/officeart/2008/layout/HalfCircleOrganizationChart"/>
    <dgm:cxn modelId="{3053E099-4027-4FBF-A389-0FC20BEEAE6D}" type="presParOf" srcId="{36810504-B981-4BD8-AAB8-18E68CD4845A}" destId="{E90EC505-C7A7-4720-9612-88187B0DBAC6}" srcOrd="3" destOrd="0" presId="urn:microsoft.com/office/officeart/2008/layout/HalfCircleOrganizationChart"/>
    <dgm:cxn modelId="{A8C61FF8-5FDC-4EBF-BDBD-B4567D174ED4}" type="presParOf" srcId="{611875D1-09C7-4660-90FE-EE5F18AEA457}" destId="{DC3D14DF-D1B9-48C9-B629-49EAA8A7401B}" srcOrd="1" destOrd="0" presId="urn:microsoft.com/office/officeart/2008/layout/HalfCircleOrganizationChart"/>
    <dgm:cxn modelId="{BEBEC475-0393-4862-AF2A-BDD7798BAB2F}" type="presParOf" srcId="{611875D1-09C7-4660-90FE-EE5F18AEA457}" destId="{63B8D068-1F03-4369-8D7A-8B46801EBCC6}" srcOrd="2" destOrd="0" presId="urn:microsoft.com/office/officeart/2008/layout/HalfCircleOrganizationChart"/>
    <dgm:cxn modelId="{F3F389AF-84FD-4647-AF04-EE8B1CD7FF17}" type="presParOf" srcId="{5935B250-8497-4545-A5B4-91B8CF8BA2E9}" destId="{410344DC-0672-4C5D-953F-F8D75AFDB181}" srcOrd="4" destOrd="0" presId="urn:microsoft.com/office/officeart/2008/layout/HalfCircleOrganizationChart"/>
    <dgm:cxn modelId="{A6BC0B57-B84E-4AF1-99FC-E66DBA12CD14}" type="presParOf" srcId="{5935B250-8497-4545-A5B4-91B8CF8BA2E9}" destId="{34AC1CAD-1107-462C-A0B7-00F7A5B30A9E}" srcOrd="5" destOrd="0" presId="urn:microsoft.com/office/officeart/2008/layout/HalfCircleOrganizationChart"/>
    <dgm:cxn modelId="{00A562B9-DB26-49DB-B6E5-44CE4D176B1F}" type="presParOf" srcId="{34AC1CAD-1107-462C-A0B7-00F7A5B30A9E}" destId="{D01B9F47-D9F1-4C5F-9738-2CECD2A54AA7}" srcOrd="0" destOrd="0" presId="urn:microsoft.com/office/officeart/2008/layout/HalfCircleOrganizationChart"/>
    <dgm:cxn modelId="{E19AA7E9-8115-4BD8-98F4-95BBA1DB18EE}" type="presParOf" srcId="{D01B9F47-D9F1-4C5F-9738-2CECD2A54AA7}" destId="{831D001C-B5B7-410F-88D2-17F73B05DD63}" srcOrd="0" destOrd="0" presId="urn:microsoft.com/office/officeart/2008/layout/HalfCircleOrganizationChart"/>
    <dgm:cxn modelId="{543D43DF-8496-48CE-A2C1-4FA1C79F7B8E}" type="presParOf" srcId="{D01B9F47-D9F1-4C5F-9738-2CECD2A54AA7}" destId="{815022F3-726B-436C-8771-2762DB213B2C}" srcOrd="1" destOrd="0" presId="urn:microsoft.com/office/officeart/2008/layout/HalfCircleOrganizationChart"/>
    <dgm:cxn modelId="{3030D0AE-21C5-437F-AA37-7FAC5F03AA42}" type="presParOf" srcId="{D01B9F47-D9F1-4C5F-9738-2CECD2A54AA7}" destId="{15E6BB60-CDBA-446B-8412-3474935A7D69}" srcOrd="2" destOrd="0" presId="urn:microsoft.com/office/officeart/2008/layout/HalfCircleOrganizationChart"/>
    <dgm:cxn modelId="{5C897FB3-A680-4996-8B96-F75DD013A18C}" type="presParOf" srcId="{D01B9F47-D9F1-4C5F-9738-2CECD2A54AA7}" destId="{85356EB4-A2A2-421B-B7F3-079455108A59}" srcOrd="3" destOrd="0" presId="urn:microsoft.com/office/officeart/2008/layout/HalfCircleOrganizationChart"/>
    <dgm:cxn modelId="{2964B565-35EB-4FA9-94D4-CD8F01E32330}" type="presParOf" srcId="{34AC1CAD-1107-462C-A0B7-00F7A5B30A9E}" destId="{9E2DA6B9-F45E-42BE-BA86-CBC0D875CD0F}" srcOrd="1" destOrd="0" presId="urn:microsoft.com/office/officeart/2008/layout/HalfCircleOrganizationChart"/>
    <dgm:cxn modelId="{9A708CE5-082F-4D0F-BE08-D314C03D4B83}" type="presParOf" srcId="{34AC1CAD-1107-462C-A0B7-00F7A5B30A9E}" destId="{D6684057-568C-4ECF-AA4F-7BB06355BB23}" srcOrd="2" destOrd="0" presId="urn:microsoft.com/office/officeart/2008/layout/HalfCircleOrganizationChart"/>
    <dgm:cxn modelId="{236E6137-97E6-419E-AD19-B64909291FB0}" type="presParOf" srcId="{DC4615EC-F9EA-41D9-8BFD-088AE6B80008}" destId="{176274A8-3AD7-4FF4-BA56-AB977DD5514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495856-4BB3-4B20-B834-D04A4FA540C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6891A64-EC1C-4DDD-B94F-5A3E48F1B334}">
      <dgm:prSet phldrT="[文本]" custT="1"/>
      <dgm:spPr/>
      <dgm:t>
        <a:bodyPr/>
        <a:lstStyle/>
        <a:p>
          <a:r>
            <a:rPr lang="zh-CN" altLang="en-US" sz="28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老师对待学生违纪的几种常见心态</a:t>
          </a:r>
        </a:p>
      </dgm:t>
    </dgm:pt>
    <dgm:pt modelId="{A674A790-673C-4D9A-BD33-18A6CBB7C07F}" cxnId="{7E27FB6A-40B6-4034-8D93-DFA50328E180}" type="parTrans">
      <dgm:prSet/>
      <dgm:spPr/>
      <dgm:t>
        <a:bodyPr/>
        <a:lstStyle/>
        <a:p>
          <a:endParaRPr lang="zh-CN" altLang="en-US"/>
        </a:p>
      </dgm:t>
    </dgm:pt>
    <dgm:pt modelId="{91003EA8-6EF8-4C1C-861F-DF39DB24E4C6}" cxnId="{7E27FB6A-40B6-4034-8D93-DFA50328E180}" type="sibTrans">
      <dgm:prSet/>
      <dgm:spPr/>
      <dgm:t>
        <a:bodyPr/>
        <a:lstStyle/>
        <a:p>
          <a:endParaRPr lang="zh-CN" altLang="en-US"/>
        </a:p>
      </dgm:t>
    </dgm:pt>
    <dgm:pt modelId="{03B1DADA-5DCA-4E2D-8005-FD3A29B14794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不懂</a:t>
          </a:r>
        </a:p>
      </dgm:t>
    </dgm:pt>
    <dgm:pt modelId="{802631AB-74AC-4525-9539-9FF051F061C8}" cxnId="{98597F5D-FA34-45D0-9793-15FD53438344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7ECF94AB-3F8D-4C33-B2A5-952893FC93A0}" cxnId="{98597F5D-FA34-45D0-9793-15FD53438344}" type="sibTrans">
      <dgm:prSet/>
      <dgm:spPr/>
      <dgm:t>
        <a:bodyPr/>
        <a:lstStyle/>
        <a:p>
          <a:endParaRPr lang="zh-CN" altLang="en-US"/>
        </a:p>
      </dgm:t>
    </dgm:pt>
    <dgm:pt modelId="{DA08DB36-6E4F-47A1-9A73-A128A8EC37C7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不忍</a:t>
          </a:r>
        </a:p>
      </dgm:t>
    </dgm:pt>
    <dgm:pt modelId="{15992078-2C9E-4E5F-83F7-2AB0B0940D2E}" cxnId="{77706C0C-9A91-456C-91CD-FA814986A442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31BACCEF-DC20-44DC-ACE6-F0399FE96F4C}" cxnId="{77706C0C-9A91-456C-91CD-FA814986A442}" type="sibTrans">
      <dgm:prSet/>
      <dgm:spPr/>
      <dgm:t>
        <a:bodyPr/>
        <a:lstStyle/>
        <a:p>
          <a:endParaRPr lang="zh-CN" altLang="en-US"/>
        </a:p>
      </dgm:t>
    </dgm:pt>
    <dgm:pt modelId="{56F2B276-9DB2-41BD-86DD-3E008F3C2D2C}">
      <dgm:prSet phldrT="[文本]" custT="1"/>
      <dgm:spPr/>
      <dgm:t>
        <a:bodyPr/>
        <a:lstStyle/>
        <a:p>
          <a:r>
            <a:rPr lang="zh-CN" altLang="en-US" sz="3600" dirty="0"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不想</a:t>
          </a:r>
        </a:p>
      </dgm:t>
    </dgm:pt>
    <dgm:pt modelId="{6DF2A758-40B0-4514-B7D1-BED034B540FF}" cxnId="{C5DA6517-8C4F-44BA-AE3D-C3E30F3C9E0A}" type="parTrans">
      <dgm:prSet/>
      <dgm:spPr>
        <a:ln w="25400">
          <a:solidFill>
            <a:srgbClr val="4FB7AC"/>
          </a:solidFill>
        </a:ln>
      </dgm:spPr>
      <dgm:t>
        <a:bodyPr/>
        <a:lstStyle/>
        <a:p>
          <a:endParaRPr lang="zh-CN" altLang="en-US"/>
        </a:p>
      </dgm:t>
    </dgm:pt>
    <dgm:pt modelId="{FE329351-E8A4-4E61-907F-7D6148519A92}" cxnId="{C5DA6517-8C4F-44BA-AE3D-C3E30F3C9E0A}" type="sibTrans">
      <dgm:prSet/>
      <dgm:spPr/>
      <dgm:t>
        <a:bodyPr/>
        <a:lstStyle/>
        <a:p>
          <a:endParaRPr lang="zh-CN" altLang="en-US"/>
        </a:p>
      </dgm:t>
    </dgm:pt>
    <dgm:pt modelId="{A9647607-3833-45EA-9B57-D1F0957C4032}" type="pres">
      <dgm:prSet presAssocID="{51495856-4BB3-4B20-B834-D04A4FA540C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C4615EC-F9EA-41D9-8BFD-088AE6B80008}" type="pres">
      <dgm:prSet presAssocID="{16891A64-EC1C-4DDD-B94F-5A3E48F1B334}" presName="hierRoot1" presStyleCnt="0">
        <dgm:presLayoutVars>
          <dgm:hierBranch val="init"/>
        </dgm:presLayoutVars>
      </dgm:prSet>
      <dgm:spPr/>
    </dgm:pt>
    <dgm:pt modelId="{B6946F31-6FF3-404A-81C9-5477D0789396}" type="pres">
      <dgm:prSet presAssocID="{16891A64-EC1C-4DDD-B94F-5A3E48F1B334}" presName="rootComposite1" presStyleCnt="0"/>
      <dgm:spPr/>
    </dgm:pt>
    <dgm:pt modelId="{8EE56B28-1E65-4BFC-BA8B-A63A827524C3}" type="pres">
      <dgm:prSet presAssocID="{16891A64-EC1C-4DDD-B94F-5A3E48F1B334}" presName="rootText1" presStyleLbl="alignAcc1" presStyleIdx="0" presStyleCnt="0" custScaleX="149864" custScaleY="149864">
        <dgm:presLayoutVars>
          <dgm:chPref val="3"/>
        </dgm:presLayoutVars>
      </dgm:prSet>
      <dgm:spPr/>
    </dgm:pt>
    <dgm:pt modelId="{736824F2-2212-4C88-A1A0-C4A8C75C452D}" type="pres">
      <dgm:prSet presAssocID="{16891A64-EC1C-4DDD-B94F-5A3E48F1B334}" presName="topArc1" presStyleLbl="parChTrans1D1" presStyleIdx="0" presStyleCnt="8"/>
      <dgm:spPr>
        <a:ln w="25400">
          <a:solidFill>
            <a:srgbClr val="4FB7AC"/>
          </a:solidFill>
        </a:ln>
      </dgm:spPr>
    </dgm:pt>
    <dgm:pt modelId="{5E543D9E-4189-477D-A909-0BC59F1D5635}" type="pres">
      <dgm:prSet presAssocID="{16891A64-EC1C-4DDD-B94F-5A3E48F1B334}" presName="bottomArc1" presStyleLbl="parChTrans1D1" presStyleIdx="1" presStyleCnt="8"/>
      <dgm:spPr>
        <a:ln w="25400">
          <a:solidFill>
            <a:srgbClr val="4FB7AC"/>
          </a:solidFill>
        </a:ln>
      </dgm:spPr>
    </dgm:pt>
    <dgm:pt modelId="{5470F7A5-64FE-44DD-82E1-B800E7C62F89}" type="pres">
      <dgm:prSet presAssocID="{16891A64-EC1C-4DDD-B94F-5A3E48F1B334}" presName="topConnNode1" presStyleLbl="node1" presStyleIdx="0" presStyleCnt="0"/>
      <dgm:spPr/>
    </dgm:pt>
    <dgm:pt modelId="{5935B250-8497-4545-A5B4-91B8CF8BA2E9}" type="pres">
      <dgm:prSet presAssocID="{16891A64-EC1C-4DDD-B94F-5A3E48F1B334}" presName="hierChild2" presStyleCnt="0"/>
      <dgm:spPr/>
    </dgm:pt>
    <dgm:pt modelId="{EC2A228D-675B-4BC4-B6F6-A0448ADE7879}" type="pres">
      <dgm:prSet presAssocID="{802631AB-74AC-4525-9539-9FF051F061C8}" presName="Name28" presStyleLbl="parChTrans1D2" presStyleIdx="0" presStyleCnt="3"/>
      <dgm:spPr/>
    </dgm:pt>
    <dgm:pt modelId="{F0AFF829-02D2-42FA-AE45-89B421C69B45}" type="pres">
      <dgm:prSet presAssocID="{03B1DADA-5DCA-4E2D-8005-FD3A29B14794}" presName="hierRoot2" presStyleCnt="0">
        <dgm:presLayoutVars>
          <dgm:hierBranch val="init"/>
        </dgm:presLayoutVars>
      </dgm:prSet>
      <dgm:spPr/>
    </dgm:pt>
    <dgm:pt modelId="{0CDAF92C-4622-44E9-A5E1-925BE0047780}" type="pres">
      <dgm:prSet presAssocID="{03B1DADA-5DCA-4E2D-8005-FD3A29B14794}" presName="rootComposite2" presStyleCnt="0"/>
      <dgm:spPr/>
    </dgm:pt>
    <dgm:pt modelId="{49613542-74AD-4D6B-B4A0-C8702FA1A399}" type="pres">
      <dgm:prSet presAssocID="{03B1DADA-5DCA-4E2D-8005-FD3A29B14794}" presName="rootText2" presStyleLbl="alignAcc1" presStyleIdx="0" presStyleCnt="0">
        <dgm:presLayoutVars>
          <dgm:chPref val="3"/>
        </dgm:presLayoutVars>
      </dgm:prSet>
      <dgm:spPr/>
    </dgm:pt>
    <dgm:pt modelId="{2F09E49F-7A8E-4161-8F24-F572BE96D0BB}" type="pres">
      <dgm:prSet presAssocID="{03B1DADA-5DCA-4E2D-8005-FD3A29B14794}" presName="topArc2" presStyleLbl="parChTrans1D1" presStyleIdx="2" presStyleCnt="8"/>
      <dgm:spPr>
        <a:ln w="25400">
          <a:solidFill>
            <a:srgbClr val="4FB7AC"/>
          </a:solidFill>
        </a:ln>
      </dgm:spPr>
    </dgm:pt>
    <dgm:pt modelId="{749DEEA9-8D9E-4FE5-A0F6-1A82AA642974}" type="pres">
      <dgm:prSet presAssocID="{03B1DADA-5DCA-4E2D-8005-FD3A29B14794}" presName="bottomArc2" presStyleLbl="parChTrans1D1" presStyleIdx="3" presStyleCnt="8"/>
      <dgm:spPr>
        <a:ln w="25400">
          <a:solidFill>
            <a:srgbClr val="4FB7AC"/>
          </a:solidFill>
        </a:ln>
      </dgm:spPr>
    </dgm:pt>
    <dgm:pt modelId="{4FF06A02-533A-4253-99AB-3033332DB5D0}" type="pres">
      <dgm:prSet presAssocID="{03B1DADA-5DCA-4E2D-8005-FD3A29B14794}" presName="topConnNode2" presStyleLbl="node2" presStyleIdx="0" presStyleCnt="0"/>
      <dgm:spPr/>
    </dgm:pt>
    <dgm:pt modelId="{20C03DE7-9FB5-4BDB-998E-F6F4EB04D357}" type="pres">
      <dgm:prSet presAssocID="{03B1DADA-5DCA-4E2D-8005-FD3A29B14794}" presName="hierChild4" presStyleCnt="0"/>
      <dgm:spPr/>
    </dgm:pt>
    <dgm:pt modelId="{5DF2B162-C99D-4D66-922B-B1A4F7481021}" type="pres">
      <dgm:prSet presAssocID="{03B1DADA-5DCA-4E2D-8005-FD3A29B14794}" presName="hierChild5" presStyleCnt="0"/>
      <dgm:spPr/>
    </dgm:pt>
    <dgm:pt modelId="{0AD58E11-C097-48A4-8611-0C4AA9AD56AB}" type="pres">
      <dgm:prSet presAssocID="{15992078-2C9E-4E5F-83F7-2AB0B0940D2E}" presName="Name28" presStyleLbl="parChTrans1D2" presStyleIdx="1" presStyleCnt="3"/>
      <dgm:spPr/>
    </dgm:pt>
    <dgm:pt modelId="{611875D1-09C7-4660-90FE-EE5F18AEA457}" type="pres">
      <dgm:prSet presAssocID="{DA08DB36-6E4F-47A1-9A73-A128A8EC37C7}" presName="hierRoot2" presStyleCnt="0">
        <dgm:presLayoutVars>
          <dgm:hierBranch val="init"/>
        </dgm:presLayoutVars>
      </dgm:prSet>
      <dgm:spPr/>
    </dgm:pt>
    <dgm:pt modelId="{36810504-B981-4BD8-AAB8-18E68CD4845A}" type="pres">
      <dgm:prSet presAssocID="{DA08DB36-6E4F-47A1-9A73-A128A8EC37C7}" presName="rootComposite2" presStyleCnt="0"/>
      <dgm:spPr/>
    </dgm:pt>
    <dgm:pt modelId="{11375A85-1937-4EC4-AF1D-0B9A3D28EBED}" type="pres">
      <dgm:prSet presAssocID="{DA08DB36-6E4F-47A1-9A73-A128A8EC37C7}" presName="rootText2" presStyleLbl="alignAcc1" presStyleIdx="0" presStyleCnt="0">
        <dgm:presLayoutVars>
          <dgm:chPref val="3"/>
        </dgm:presLayoutVars>
      </dgm:prSet>
      <dgm:spPr/>
    </dgm:pt>
    <dgm:pt modelId="{45523AB5-5E45-47AE-8874-64FCF71A903A}" type="pres">
      <dgm:prSet presAssocID="{DA08DB36-6E4F-47A1-9A73-A128A8EC37C7}" presName="topArc2" presStyleLbl="parChTrans1D1" presStyleIdx="4" presStyleCnt="8"/>
      <dgm:spPr>
        <a:ln w="25400">
          <a:solidFill>
            <a:srgbClr val="4FB7AC"/>
          </a:solidFill>
        </a:ln>
      </dgm:spPr>
    </dgm:pt>
    <dgm:pt modelId="{52463040-236A-4907-BF4B-7F411A26CD1F}" type="pres">
      <dgm:prSet presAssocID="{DA08DB36-6E4F-47A1-9A73-A128A8EC37C7}" presName="bottomArc2" presStyleLbl="parChTrans1D1" presStyleIdx="5" presStyleCnt="8"/>
      <dgm:spPr>
        <a:ln w="25400">
          <a:solidFill>
            <a:srgbClr val="4FB7AC"/>
          </a:solidFill>
        </a:ln>
      </dgm:spPr>
    </dgm:pt>
    <dgm:pt modelId="{E90EC505-C7A7-4720-9612-88187B0DBAC6}" type="pres">
      <dgm:prSet presAssocID="{DA08DB36-6E4F-47A1-9A73-A128A8EC37C7}" presName="topConnNode2" presStyleLbl="node2" presStyleIdx="0" presStyleCnt="0"/>
      <dgm:spPr/>
    </dgm:pt>
    <dgm:pt modelId="{DC3D14DF-D1B9-48C9-B629-49EAA8A7401B}" type="pres">
      <dgm:prSet presAssocID="{DA08DB36-6E4F-47A1-9A73-A128A8EC37C7}" presName="hierChild4" presStyleCnt="0"/>
      <dgm:spPr/>
    </dgm:pt>
    <dgm:pt modelId="{63B8D068-1F03-4369-8D7A-8B46801EBCC6}" type="pres">
      <dgm:prSet presAssocID="{DA08DB36-6E4F-47A1-9A73-A128A8EC37C7}" presName="hierChild5" presStyleCnt="0"/>
      <dgm:spPr/>
    </dgm:pt>
    <dgm:pt modelId="{410344DC-0672-4C5D-953F-F8D75AFDB181}" type="pres">
      <dgm:prSet presAssocID="{6DF2A758-40B0-4514-B7D1-BED034B540FF}" presName="Name28" presStyleLbl="parChTrans1D2" presStyleIdx="2" presStyleCnt="3"/>
      <dgm:spPr/>
    </dgm:pt>
    <dgm:pt modelId="{34AC1CAD-1107-462C-A0B7-00F7A5B30A9E}" type="pres">
      <dgm:prSet presAssocID="{56F2B276-9DB2-41BD-86DD-3E008F3C2D2C}" presName="hierRoot2" presStyleCnt="0">
        <dgm:presLayoutVars>
          <dgm:hierBranch val="init"/>
        </dgm:presLayoutVars>
      </dgm:prSet>
      <dgm:spPr/>
    </dgm:pt>
    <dgm:pt modelId="{D01B9F47-D9F1-4C5F-9738-2CECD2A54AA7}" type="pres">
      <dgm:prSet presAssocID="{56F2B276-9DB2-41BD-86DD-3E008F3C2D2C}" presName="rootComposite2" presStyleCnt="0"/>
      <dgm:spPr/>
    </dgm:pt>
    <dgm:pt modelId="{831D001C-B5B7-410F-88D2-17F73B05DD63}" type="pres">
      <dgm:prSet presAssocID="{56F2B276-9DB2-41BD-86DD-3E008F3C2D2C}" presName="rootText2" presStyleLbl="alignAcc1" presStyleIdx="0" presStyleCnt="0">
        <dgm:presLayoutVars>
          <dgm:chPref val="3"/>
        </dgm:presLayoutVars>
      </dgm:prSet>
      <dgm:spPr/>
    </dgm:pt>
    <dgm:pt modelId="{815022F3-726B-436C-8771-2762DB213B2C}" type="pres">
      <dgm:prSet presAssocID="{56F2B276-9DB2-41BD-86DD-3E008F3C2D2C}" presName="topArc2" presStyleLbl="parChTrans1D1" presStyleIdx="6" presStyleCnt="8"/>
      <dgm:spPr>
        <a:ln w="25400">
          <a:solidFill>
            <a:srgbClr val="4FB7AC"/>
          </a:solidFill>
        </a:ln>
      </dgm:spPr>
    </dgm:pt>
    <dgm:pt modelId="{15E6BB60-CDBA-446B-8412-3474935A7D69}" type="pres">
      <dgm:prSet presAssocID="{56F2B276-9DB2-41BD-86DD-3E008F3C2D2C}" presName="bottomArc2" presStyleLbl="parChTrans1D1" presStyleIdx="7" presStyleCnt="8"/>
      <dgm:spPr>
        <a:ln w="25400">
          <a:solidFill>
            <a:srgbClr val="4FB7AC"/>
          </a:solidFill>
        </a:ln>
      </dgm:spPr>
    </dgm:pt>
    <dgm:pt modelId="{85356EB4-A2A2-421B-B7F3-079455108A59}" type="pres">
      <dgm:prSet presAssocID="{56F2B276-9DB2-41BD-86DD-3E008F3C2D2C}" presName="topConnNode2" presStyleLbl="node2" presStyleIdx="0" presStyleCnt="0"/>
      <dgm:spPr/>
    </dgm:pt>
    <dgm:pt modelId="{9E2DA6B9-F45E-42BE-BA86-CBC0D875CD0F}" type="pres">
      <dgm:prSet presAssocID="{56F2B276-9DB2-41BD-86DD-3E008F3C2D2C}" presName="hierChild4" presStyleCnt="0"/>
      <dgm:spPr/>
    </dgm:pt>
    <dgm:pt modelId="{D6684057-568C-4ECF-AA4F-7BB06355BB23}" type="pres">
      <dgm:prSet presAssocID="{56F2B276-9DB2-41BD-86DD-3E008F3C2D2C}" presName="hierChild5" presStyleCnt="0"/>
      <dgm:spPr/>
    </dgm:pt>
    <dgm:pt modelId="{176274A8-3AD7-4FF4-BA56-AB977DD55147}" type="pres">
      <dgm:prSet presAssocID="{16891A64-EC1C-4DDD-B94F-5A3E48F1B334}" presName="hierChild3" presStyleCnt="0"/>
      <dgm:spPr/>
    </dgm:pt>
  </dgm:ptLst>
  <dgm:cxnLst>
    <dgm:cxn modelId="{77706C0C-9A91-456C-91CD-FA814986A442}" srcId="{16891A64-EC1C-4DDD-B94F-5A3E48F1B334}" destId="{DA08DB36-6E4F-47A1-9A73-A128A8EC37C7}" srcOrd="1" destOrd="0" parTransId="{15992078-2C9E-4E5F-83F7-2AB0B0940D2E}" sibTransId="{31BACCEF-DC20-44DC-ACE6-F0399FE96F4C}"/>
    <dgm:cxn modelId="{C5DA6517-8C4F-44BA-AE3D-C3E30F3C9E0A}" srcId="{16891A64-EC1C-4DDD-B94F-5A3E48F1B334}" destId="{56F2B276-9DB2-41BD-86DD-3E008F3C2D2C}" srcOrd="2" destOrd="0" parTransId="{6DF2A758-40B0-4514-B7D1-BED034B540FF}" sibTransId="{FE329351-E8A4-4E61-907F-7D6148519A92}"/>
    <dgm:cxn modelId="{A18F8F17-54CE-4F87-B6B9-9D552AC2D249}" type="presOf" srcId="{51495856-4BB3-4B20-B834-D04A4FA540C2}" destId="{A9647607-3833-45EA-9B57-D1F0957C4032}" srcOrd="0" destOrd="0" presId="urn:microsoft.com/office/officeart/2008/layout/HalfCircleOrganizationChart"/>
    <dgm:cxn modelId="{1216C62E-C2BE-40C8-920F-BBD360EA071D}" type="presOf" srcId="{6DF2A758-40B0-4514-B7D1-BED034B540FF}" destId="{410344DC-0672-4C5D-953F-F8D75AFDB181}" srcOrd="0" destOrd="0" presId="urn:microsoft.com/office/officeart/2008/layout/HalfCircleOrganizationChart"/>
    <dgm:cxn modelId="{62B12C32-0C01-4587-B3B6-9FB6224E8A97}" type="presOf" srcId="{56F2B276-9DB2-41BD-86DD-3E008F3C2D2C}" destId="{85356EB4-A2A2-421B-B7F3-079455108A59}" srcOrd="1" destOrd="0" presId="urn:microsoft.com/office/officeart/2008/layout/HalfCircleOrganizationChart"/>
    <dgm:cxn modelId="{CB5E2739-1A30-4785-A624-5696CA22CDC7}" type="presOf" srcId="{DA08DB36-6E4F-47A1-9A73-A128A8EC37C7}" destId="{E90EC505-C7A7-4720-9612-88187B0DBAC6}" srcOrd="1" destOrd="0" presId="urn:microsoft.com/office/officeart/2008/layout/HalfCircleOrganizationChart"/>
    <dgm:cxn modelId="{98597F5D-FA34-45D0-9793-15FD53438344}" srcId="{16891A64-EC1C-4DDD-B94F-5A3E48F1B334}" destId="{03B1DADA-5DCA-4E2D-8005-FD3A29B14794}" srcOrd="0" destOrd="0" parTransId="{802631AB-74AC-4525-9539-9FF051F061C8}" sibTransId="{7ECF94AB-3F8D-4C33-B2A5-952893FC93A0}"/>
    <dgm:cxn modelId="{CA2DAD5E-6BCC-4442-9F79-A315BDAA1C18}" type="presOf" srcId="{802631AB-74AC-4525-9539-9FF051F061C8}" destId="{EC2A228D-675B-4BC4-B6F6-A0448ADE7879}" srcOrd="0" destOrd="0" presId="urn:microsoft.com/office/officeart/2008/layout/HalfCircleOrganizationChart"/>
    <dgm:cxn modelId="{803E3445-3300-4D75-A6DD-2C97889BF455}" type="presOf" srcId="{15992078-2C9E-4E5F-83F7-2AB0B0940D2E}" destId="{0AD58E11-C097-48A4-8611-0C4AA9AD56AB}" srcOrd="0" destOrd="0" presId="urn:microsoft.com/office/officeart/2008/layout/HalfCircleOrganizationChart"/>
    <dgm:cxn modelId="{7E27FB6A-40B6-4034-8D93-DFA50328E180}" srcId="{51495856-4BB3-4B20-B834-D04A4FA540C2}" destId="{16891A64-EC1C-4DDD-B94F-5A3E48F1B334}" srcOrd="0" destOrd="0" parTransId="{A674A790-673C-4D9A-BD33-18A6CBB7C07F}" sibTransId="{91003EA8-6EF8-4C1C-861F-DF39DB24E4C6}"/>
    <dgm:cxn modelId="{F1A4D676-E136-45E3-B903-9E17BF862574}" type="presOf" srcId="{16891A64-EC1C-4DDD-B94F-5A3E48F1B334}" destId="{5470F7A5-64FE-44DD-82E1-B800E7C62F89}" srcOrd="1" destOrd="0" presId="urn:microsoft.com/office/officeart/2008/layout/HalfCircleOrganizationChart"/>
    <dgm:cxn modelId="{C98D6E8A-0216-4A71-AE4C-ABC83697383D}" type="presOf" srcId="{DA08DB36-6E4F-47A1-9A73-A128A8EC37C7}" destId="{11375A85-1937-4EC4-AF1D-0B9A3D28EBED}" srcOrd="0" destOrd="0" presId="urn:microsoft.com/office/officeart/2008/layout/HalfCircleOrganizationChart"/>
    <dgm:cxn modelId="{F46DE2BB-A5CD-40D5-A0B4-9C72C5668AD7}" type="presOf" srcId="{56F2B276-9DB2-41BD-86DD-3E008F3C2D2C}" destId="{831D001C-B5B7-410F-88D2-17F73B05DD63}" srcOrd="0" destOrd="0" presId="urn:microsoft.com/office/officeart/2008/layout/HalfCircleOrganizationChart"/>
    <dgm:cxn modelId="{106B5CD5-CF9A-4F89-AC2E-BE656996A0CC}" type="presOf" srcId="{03B1DADA-5DCA-4E2D-8005-FD3A29B14794}" destId="{49613542-74AD-4D6B-B4A0-C8702FA1A399}" srcOrd="0" destOrd="0" presId="urn:microsoft.com/office/officeart/2008/layout/HalfCircleOrganizationChart"/>
    <dgm:cxn modelId="{F5301CED-7B1B-4FAF-BC85-672F6E435B5A}" type="presOf" srcId="{16891A64-EC1C-4DDD-B94F-5A3E48F1B334}" destId="{8EE56B28-1E65-4BFC-BA8B-A63A827524C3}" srcOrd="0" destOrd="0" presId="urn:microsoft.com/office/officeart/2008/layout/HalfCircleOrganizationChart"/>
    <dgm:cxn modelId="{206ECFFF-C254-4FC4-ACE1-897200052BC1}" type="presOf" srcId="{03B1DADA-5DCA-4E2D-8005-FD3A29B14794}" destId="{4FF06A02-533A-4253-99AB-3033332DB5D0}" srcOrd="1" destOrd="0" presId="urn:microsoft.com/office/officeart/2008/layout/HalfCircleOrganizationChart"/>
    <dgm:cxn modelId="{4CD52E30-5194-49A1-863F-1DE4A1A66718}" type="presParOf" srcId="{A9647607-3833-45EA-9B57-D1F0957C4032}" destId="{DC4615EC-F9EA-41D9-8BFD-088AE6B80008}" srcOrd="0" destOrd="0" presId="urn:microsoft.com/office/officeart/2008/layout/HalfCircleOrganizationChart"/>
    <dgm:cxn modelId="{89935E18-26BD-4029-AE98-8772295D7630}" type="presParOf" srcId="{DC4615EC-F9EA-41D9-8BFD-088AE6B80008}" destId="{B6946F31-6FF3-404A-81C9-5477D0789396}" srcOrd="0" destOrd="0" presId="urn:microsoft.com/office/officeart/2008/layout/HalfCircleOrganizationChart"/>
    <dgm:cxn modelId="{8CB2FC25-91F2-4878-8F9E-A691793B6E93}" type="presParOf" srcId="{B6946F31-6FF3-404A-81C9-5477D0789396}" destId="{8EE56B28-1E65-4BFC-BA8B-A63A827524C3}" srcOrd="0" destOrd="0" presId="urn:microsoft.com/office/officeart/2008/layout/HalfCircleOrganizationChart"/>
    <dgm:cxn modelId="{02727F07-2142-4444-BA67-B14943EB73DC}" type="presParOf" srcId="{B6946F31-6FF3-404A-81C9-5477D0789396}" destId="{736824F2-2212-4C88-A1A0-C4A8C75C452D}" srcOrd="1" destOrd="0" presId="urn:microsoft.com/office/officeart/2008/layout/HalfCircleOrganizationChart"/>
    <dgm:cxn modelId="{9F85A5B2-C8A8-409C-92F5-543F01ADF669}" type="presParOf" srcId="{B6946F31-6FF3-404A-81C9-5477D0789396}" destId="{5E543D9E-4189-477D-A909-0BC59F1D5635}" srcOrd="2" destOrd="0" presId="urn:microsoft.com/office/officeart/2008/layout/HalfCircleOrganizationChart"/>
    <dgm:cxn modelId="{C2B3D5D2-825A-4AC1-A606-83AA91A35275}" type="presParOf" srcId="{B6946F31-6FF3-404A-81C9-5477D0789396}" destId="{5470F7A5-64FE-44DD-82E1-B800E7C62F89}" srcOrd="3" destOrd="0" presId="urn:microsoft.com/office/officeart/2008/layout/HalfCircleOrganizationChart"/>
    <dgm:cxn modelId="{9D8F6C2D-4249-4AF7-BC9D-5882E4006B0B}" type="presParOf" srcId="{DC4615EC-F9EA-41D9-8BFD-088AE6B80008}" destId="{5935B250-8497-4545-A5B4-91B8CF8BA2E9}" srcOrd="1" destOrd="0" presId="urn:microsoft.com/office/officeart/2008/layout/HalfCircleOrganizationChart"/>
    <dgm:cxn modelId="{DA47C3B3-0271-4979-B083-C2AD1DCF1A78}" type="presParOf" srcId="{5935B250-8497-4545-A5B4-91B8CF8BA2E9}" destId="{EC2A228D-675B-4BC4-B6F6-A0448ADE7879}" srcOrd="0" destOrd="0" presId="urn:microsoft.com/office/officeart/2008/layout/HalfCircleOrganizationChart"/>
    <dgm:cxn modelId="{966B4A4E-C2AB-4649-8F14-21EF258AFBE8}" type="presParOf" srcId="{5935B250-8497-4545-A5B4-91B8CF8BA2E9}" destId="{F0AFF829-02D2-42FA-AE45-89B421C69B45}" srcOrd="1" destOrd="0" presId="urn:microsoft.com/office/officeart/2008/layout/HalfCircleOrganizationChart"/>
    <dgm:cxn modelId="{B0E873B4-B026-4286-9355-3DF737C23519}" type="presParOf" srcId="{F0AFF829-02D2-42FA-AE45-89B421C69B45}" destId="{0CDAF92C-4622-44E9-A5E1-925BE0047780}" srcOrd="0" destOrd="0" presId="urn:microsoft.com/office/officeart/2008/layout/HalfCircleOrganizationChart"/>
    <dgm:cxn modelId="{6381C52E-767F-4C59-ABE7-6C458A38E07C}" type="presParOf" srcId="{0CDAF92C-4622-44E9-A5E1-925BE0047780}" destId="{49613542-74AD-4D6B-B4A0-C8702FA1A399}" srcOrd="0" destOrd="0" presId="urn:microsoft.com/office/officeart/2008/layout/HalfCircleOrganizationChart"/>
    <dgm:cxn modelId="{2A41320E-C4A6-4A50-A3B6-B0D3E46C7928}" type="presParOf" srcId="{0CDAF92C-4622-44E9-A5E1-925BE0047780}" destId="{2F09E49F-7A8E-4161-8F24-F572BE96D0BB}" srcOrd="1" destOrd="0" presId="urn:microsoft.com/office/officeart/2008/layout/HalfCircleOrganizationChart"/>
    <dgm:cxn modelId="{C809B93D-2075-4665-9A3D-59A87E900121}" type="presParOf" srcId="{0CDAF92C-4622-44E9-A5E1-925BE0047780}" destId="{749DEEA9-8D9E-4FE5-A0F6-1A82AA642974}" srcOrd="2" destOrd="0" presId="urn:microsoft.com/office/officeart/2008/layout/HalfCircleOrganizationChart"/>
    <dgm:cxn modelId="{66C74A1B-93B2-42F2-B1AF-972B9BA875B3}" type="presParOf" srcId="{0CDAF92C-4622-44E9-A5E1-925BE0047780}" destId="{4FF06A02-533A-4253-99AB-3033332DB5D0}" srcOrd="3" destOrd="0" presId="urn:microsoft.com/office/officeart/2008/layout/HalfCircleOrganizationChart"/>
    <dgm:cxn modelId="{4F24FDF0-9D36-4573-9218-6C440323BD08}" type="presParOf" srcId="{F0AFF829-02D2-42FA-AE45-89B421C69B45}" destId="{20C03DE7-9FB5-4BDB-998E-F6F4EB04D357}" srcOrd="1" destOrd="0" presId="urn:microsoft.com/office/officeart/2008/layout/HalfCircleOrganizationChart"/>
    <dgm:cxn modelId="{D3E42CD6-E748-4B1F-A672-C1DDD810513B}" type="presParOf" srcId="{F0AFF829-02D2-42FA-AE45-89B421C69B45}" destId="{5DF2B162-C99D-4D66-922B-B1A4F7481021}" srcOrd="2" destOrd="0" presId="urn:microsoft.com/office/officeart/2008/layout/HalfCircleOrganizationChart"/>
    <dgm:cxn modelId="{DE12CFD8-5B30-4D2A-B6CB-2B9749F01E85}" type="presParOf" srcId="{5935B250-8497-4545-A5B4-91B8CF8BA2E9}" destId="{0AD58E11-C097-48A4-8611-0C4AA9AD56AB}" srcOrd="2" destOrd="0" presId="urn:microsoft.com/office/officeart/2008/layout/HalfCircleOrganizationChart"/>
    <dgm:cxn modelId="{E688EBC9-E05A-4CE6-A2B1-FB1FAA3399B3}" type="presParOf" srcId="{5935B250-8497-4545-A5B4-91B8CF8BA2E9}" destId="{611875D1-09C7-4660-90FE-EE5F18AEA457}" srcOrd="3" destOrd="0" presId="urn:microsoft.com/office/officeart/2008/layout/HalfCircleOrganizationChart"/>
    <dgm:cxn modelId="{5D63AEE2-DF12-4E4C-9E62-67FCCB40BC97}" type="presParOf" srcId="{611875D1-09C7-4660-90FE-EE5F18AEA457}" destId="{36810504-B981-4BD8-AAB8-18E68CD4845A}" srcOrd="0" destOrd="0" presId="urn:microsoft.com/office/officeart/2008/layout/HalfCircleOrganizationChart"/>
    <dgm:cxn modelId="{45802108-4181-4A6C-88F2-302A7A148070}" type="presParOf" srcId="{36810504-B981-4BD8-AAB8-18E68CD4845A}" destId="{11375A85-1937-4EC4-AF1D-0B9A3D28EBED}" srcOrd="0" destOrd="0" presId="urn:microsoft.com/office/officeart/2008/layout/HalfCircleOrganizationChart"/>
    <dgm:cxn modelId="{5ACB130C-C1E7-4DED-BBF9-5AAC53C37033}" type="presParOf" srcId="{36810504-B981-4BD8-AAB8-18E68CD4845A}" destId="{45523AB5-5E45-47AE-8874-64FCF71A903A}" srcOrd="1" destOrd="0" presId="urn:microsoft.com/office/officeart/2008/layout/HalfCircleOrganizationChart"/>
    <dgm:cxn modelId="{F24609E3-5BBE-4203-9B9C-E48EAE56EE7A}" type="presParOf" srcId="{36810504-B981-4BD8-AAB8-18E68CD4845A}" destId="{52463040-236A-4907-BF4B-7F411A26CD1F}" srcOrd="2" destOrd="0" presId="urn:microsoft.com/office/officeart/2008/layout/HalfCircleOrganizationChart"/>
    <dgm:cxn modelId="{3053E099-4027-4FBF-A389-0FC20BEEAE6D}" type="presParOf" srcId="{36810504-B981-4BD8-AAB8-18E68CD4845A}" destId="{E90EC505-C7A7-4720-9612-88187B0DBAC6}" srcOrd="3" destOrd="0" presId="urn:microsoft.com/office/officeart/2008/layout/HalfCircleOrganizationChart"/>
    <dgm:cxn modelId="{A8C61FF8-5FDC-4EBF-BDBD-B4567D174ED4}" type="presParOf" srcId="{611875D1-09C7-4660-90FE-EE5F18AEA457}" destId="{DC3D14DF-D1B9-48C9-B629-49EAA8A7401B}" srcOrd="1" destOrd="0" presId="urn:microsoft.com/office/officeart/2008/layout/HalfCircleOrganizationChart"/>
    <dgm:cxn modelId="{BEBEC475-0393-4862-AF2A-BDD7798BAB2F}" type="presParOf" srcId="{611875D1-09C7-4660-90FE-EE5F18AEA457}" destId="{63B8D068-1F03-4369-8D7A-8B46801EBCC6}" srcOrd="2" destOrd="0" presId="urn:microsoft.com/office/officeart/2008/layout/HalfCircleOrganizationChart"/>
    <dgm:cxn modelId="{F3F389AF-84FD-4647-AF04-EE8B1CD7FF17}" type="presParOf" srcId="{5935B250-8497-4545-A5B4-91B8CF8BA2E9}" destId="{410344DC-0672-4C5D-953F-F8D75AFDB181}" srcOrd="4" destOrd="0" presId="urn:microsoft.com/office/officeart/2008/layout/HalfCircleOrganizationChart"/>
    <dgm:cxn modelId="{A6BC0B57-B84E-4AF1-99FC-E66DBA12CD14}" type="presParOf" srcId="{5935B250-8497-4545-A5B4-91B8CF8BA2E9}" destId="{34AC1CAD-1107-462C-A0B7-00F7A5B30A9E}" srcOrd="5" destOrd="0" presId="urn:microsoft.com/office/officeart/2008/layout/HalfCircleOrganizationChart"/>
    <dgm:cxn modelId="{00A562B9-DB26-49DB-B6E5-44CE4D176B1F}" type="presParOf" srcId="{34AC1CAD-1107-462C-A0B7-00F7A5B30A9E}" destId="{D01B9F47-D9F1-4C5F-9738-2CECD2A54AA7}" srcOrd="0" destOrd="0" presId="urn:microsoft.com/office/officeart/2008/layout/HalfCircleOrganizationChart"/>
    <dgm:cxn modelId="{E19AA7E9-8115-4BD8-98F4-95BBA1DB18EE}" type="presParOf" srcId="{D01B9F47-D9F1-4C5F-9738-2CECD2A54AA7}" destId="{831D001C-B5B7-410F-88D2-17F73B05DD63}" srcOrd="0" destOrd="0" presId="urn:microsoft.com/office/officeart/2008/layout/HalfCircleOrganizationChart"/>
    <dgm:cxn modelId="{543D43DF-8496-48CE-A2C1-4FA1C79F7B8E}" type="presParOf" srcId="{D01B9F47-D9F1-4C5F-9738-2CECD2A54AA7}" destId="{815022F3-726B-436C-8771-2762DB213B2C}" srcOrd="1" destOrd="0" presId="urn:microsoft.com/office/officeart/2008/layout/HalfCircleOrganizationChart"/>
    <dgm:cxn modelId="{3030D0AE-21C5-437F-AA37-7FAC5F03AA42}" type="presParOf" srcId="{D01B9F47-D9F1-4C5F-9738-2CECD2A54AA7}" destId="{15E6BB60-CDBA-446B-8412-3474935A7D69}" srcOrd="2" destOrd="0" presId="urn:microsoft.com/office/officeart/2008/layout/HalfCircleOrganizationChart"/>
    <dgm:cxn modelId="{5C897FB3-A680-4996-8B96-F75DD013A18C}" type="presParOf" srcId="{D01B9F47-D9F1-4C5F-9738-2CECD2A54AA7}" destId="{85356EB4-A2A2-421B-B7F3-079455108A59}" srcOrd="3" destOrd="0" presId="urn:microsoft.com/office/officeart/2008/layout/HalfCircleOrganizationChart"/>
    <dgm:cxn modelId="{2964B565-35EB-4FA9-94D4-CD8F01E32330}" type="presParOf" srcId="{34AC1CAD-1107-462C-A0B7-00F7A5B30A9E}" destId="{9E2DA6B9-F45E-42BE-BA86-CBC0D875CD0F}" srcOrd="1" destOrd="0" presId="urn:microsoft.com/office/officeart/2008/layout/HalfCircleOrganizationChart"/>
    <dgm:cxn modelId="{9A708CE5-082F-4D0F-BE08-D314C03D4B83}" type="presParOf" srcId="{34AC1CAD-1107-462C-A0B7-00F7A5B30A9E}" destId="{D6684057-568C-4ECF-AA4F-7BB06355BB23}" srcOrd="2" destOrd="0" presId="urn:microsoft.com/office/officeart/2008/layout/HalfCircleOrganizationChart"/>
    <dgm:cxn modelId="{236E6137-97E6-419E-AD19-B64909291FB0}" type="presParOf" srcId="{DC4615EC-F9EA-41D9-8BFD-088AE6B80008}" destId="{176274A8-3AD7-4FF4-BA56-AB977DD5514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EC2A228D-675B-4BC4-B6F6-A0448ADE7879}">
      <dsp:nvSpPr>
        <dsp:cNvPr id="7" name="任意多边形 6"/>
        <dsp:cNvSpPr/>
      </dsp:nvSpPr>
      <dsp:spPr bwMode="white">
        <a:xfrm>
          <a:off x="1188304" y="2756058"/>
          <a:ext cx="2875696" cy="499088"/>
        </a:xfrm>
        <a:custGeom>
          <a:avLst/>
          <a:gdLst/>
          <a:ahLst/>
          <a:cxnLst/>
          <a:pathLst>
            <a:path w="4529" h="786">
              <a:moveTo>
                <a:pt x="4529" y="0"/>
              </a:moveTo>
              <a:lnTo>
                <a:pt x="4529" y="197"/>
              </a:lnTo>
              <a:lnTo>
                <a:pt x="0" y="197"/>
              </a:lnTo>
              <a:lnTo>
                <a:pt x="0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188304" y="2756058"/>
        <a:ext cx="2875696" cy="499088"/>
      </dsp:txXfrm>
    </dsp:sp>
    <dsp:sp modelId="{0AD58E11-C097-48A4-8611-0C4AA9AD56AB}">
      <dsp:nvSpPr>
        <dsp:cNvPr id="12" name="任意多边形 11"/>
        <dsp:cNvSpPr/>
      </dsp:nvSpPr>
      <dsp:spPr bwMode="white">
        <a:xfrm>
          <a:off x="4064000" y="2756058"/>
          <a:ext cx="0" cy="499088"/>
        </a:xfrm>
        <a:custGeom>
          <a:avLst/>
          <a:gdLst/>
          <a:ahLst/>
          <a:cxnLst/>
          <a:pathLst>
            <a:path h="786">
              <a:moveTo>
                <a:pt x="0" y="0"/>
              </a:moveTo>
              <a:lnTo>
                <a:pt x="0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756058"/>
        <a:ext cx="0" cy="499088"/>
      </dsp:txXfrm>
    </dsp:sp>
    <dsp:sp modelId="{410344DC-0672-4C5D-953F-F8D75AFDB181}">
      <dsp:nvSpPr>
        <dsp:cNvPr id="17" name="任意多边形 16"/>
        <dsp:cNvSpPr/>
      </dsp:nvSpPr>
      <dsp:spPr bwMode="white">
        <a:xfrm>
          <a:off x="4064000" y="2756058"/>
          <a:ext cx="2875696" cy="499088"/>
        </a:xfrm>
        <a:custGeom>
          <a:avLst/>
          <a:gdLst/>
          <a:ahLst/>
          <a:cxnLst/>
          <a:pathLst>
            <a:path w="4529" h="786">
              <a:moveTo>
                <a:pt x="0" y="0"/>
              </a:moveTo>
              <a:lnTo>
                <a:pt x="0" y="197"/>
              </a:lnTo>
              <a:lnTo>
                <a:pt x="4529" y="197"/>
              </a:lnTo>
              <a:lnTo>
                <a:pt x="4529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756058"/>
        <a:ext cx="2875696" cy="499088"/>
      </dsp:txXfrm>
    </dsp:sp>
    <dsp:sp modelId="{736824F2-2212-4C88-A1A0-C4A8C75C452D}">
      <dsp:nvSpPr>
        <dsp:cNvPr id="4" name="弧形 3"/>
        <dsp:cNvSpPr/>
      </dsp:nvSpPr>
      <dsp:spPr bwMode="white">
        <a:xfrm>
          <a:off x="3173580" y="975218"/>
          <a:ext cx="1780840" cy="1780840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3580" y="975218"/>
        <a:ext cx="1780840" cy="1780840"/>
      </dsp:txXfrm>
    </dsp:sp>
    <dsp:sp modelId="{5E543D9E-4189-477D-A909-0BC59F1D5635}">
      <dsp:nvSpPr>
        <dsp:cNvPr id="5" name="弧形 4"/>
        <dsp:cNvSpPr/>
      </dsp:nvSpPr>
      <dsp:spPr bwMode="white">
        <a:xfrm>
          <a:off x="3173580" y="975218"/>
          <a:ext cx="1780840" cy="1780840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3580" y="975218"/>
        <a:ext cx="1780840" cy="1780840"/>
      </dsp:txXfrm>
    </dsp:sp>
    <dsp:sp modelId="{2F09E49F-7A8E-4161-8F24-F572BE96D0BB}">
      <dsp:nvSpPr>
        <dsp:cNvPr id="9" name="弧形 8"/>
        <dsp:cNvSpPr/>
      </dsp:nvSpPr>
      <dsp:spPr bwMode="white">
        <a:xfrm>
          <a:off x="594152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4152" y="3255145"/>
        <a:ext cx="1188304" cy="1188304"/>
      </dsp:txXfrm>
    </dsp:sp>
    <dsp:sp modelId="{749DEEA9-8D9E-4FE5-A0F6-1A82AA642974}">
      <dsp:nvSpPr>
        <dsp:cNvPr id="10" name="弧形 9"/>
        <dsp:cNvSpPr/>
      </dsp:nvSpPr>
      <dsp:spPr bwMode="white">
        <a:xfrm>
          <a:off x="594152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4152" y="3255145"/>
        <a:ext cx="1188304" cy="1188304"/>
      </dsp:txXfrm>
    </dsp:sp>
    <dsp:sp modelId="{45523AB5-5E45-47AE-8874-64FCF71A903A}">
      <dsp:nvSpPr>
        <dsp:cNvPr id="14" name="弧形 13"/>
        <dsp:cNvSpPr/>
      </dsp:nvSpPr>
      <dsp:spPr bwMode="white">
        <a:xfrm>
          <a:off x="3469848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69848" y="3255145"/>
        <a:ext cx="1188304" cy="1188304"/>
      </dsp:txXfrm>
    </dsp:sp>
    <dsp:sp modelId="{52463040-236A-4907-BF4B-7F411A26CD1F}">
      <dsp:nvSpPr>
        <dsp:cNvPr id="15" name="弧形 14"/>
        <dsp:cNvSpPr/>
      </dsp:nvSpPr>
      <dsp:spPr bwMode="white">
        <a:xfrm>
          <a:off x="3469848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69848" y="3255145"/>
        <a:ext cx="1188304" cy="1188304"/>
      </dsp:txXfrm>
    </dsp:sp>
    <dsp:sp modelId="{815022F3-726B-436C-8771-2762DB213B2C}">
      <dsp:nvSpPr>
        <dsp:cNvPr id="19" name="弧形 18"/>
        <dsp:cNvSpPr/>
      </dsp:nvSpPr>
      <dsp:spPr bwMode="white">
        <a:xfrm>
          <a:off x="6345544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45544" y="3255145"/>
        <a:ext cx="1188304" cy="1188304"/>
      </dsp:txXfrm>
    </dsp:sp>
    <dsp:sp modelId="{15E6BB60-CDBA-446B-8412-3474935A7D69}">
      <dsp:nvSpPr>
        <dsp:cNvPr id="20" name="弧形 19"/>
        <dsp:cNvSpPr/>
      </dsp:nvSpPr>
      <dsp:spPr bwMode="white">
        <a:xfrm>
          <a:off x="6345544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45544" y="3255145"/>
        <a:ext cx="1188304" cy="1188304"/>
      </dsp:txXfrm>
    </dsp:sp>
    <dsp:sp modelId="{8EE56B28-1E65-4BFC-BA8B-A63A827524C3}">
      <dsp:nvSpPr>
        <dsp:cNvPr id="3" name="矩形 2"/>
        <dsp:cNvSpPr/>
      </dsp:nvSpPr>
      <dsp:spPr bwMode="white">
        <a:xfrm>
          <a:off x="2283160" y="1295769"/>
          <a:ext cx="3561680" cy="1139738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老师对待学生违纪的几种常见心态</a:t>
          </a:r>
          <a:endParaRPr>
            <a:solidFill>
              <a:schemeClr val="dk1"/>
            </a:solidFill>
          </a:endParaRPr>
        </a:p>
      </dsp:txBody>
      <dsp:txXfrm>
        <a:off x="2283160" y="1295769"/>
        <a:ext cx="3561680" cy="1139738"/>
      </dsp:txXfrm>
    </dsp:sp>
    <dsp:sp modelId="{5470F7A5-64FE-44DD-82E1-B800E7C62F89}">
      <dsp:nvSpPr>
        <dsp:cNvPr id="6" name="矩形 5" hidden="1"/>
        <dsp:cNvSpPr/>
      </dsp:nvSpPr>
      <dsp:spPr bwMode="white">
        <a:xfrm>
          <a:off x="3387281" y="975218"/>
          <a:ext cx="1353438" cy="32055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87281" y="975218"/>
        <a:ext cx="1353438" cy="320551"/>
      </dsp:txXfrm>
    </dsp:sp>
    <dsp:sp modelId="{49613542-74AD-4D6B-B4A0-C8702FA1A399}">
      <dsp:nvSpPr>
        <dsp:cNvPr id="8" name="矩形 7"/>
        <dsp:cNvSpPr/>
      </dsp:nvSpPr>
      <dsp:spPr bwMode="white">
        <a:xfrm>
          <a:off x="0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不懂</a:t>
          </a:r>
          <a:endParaRPr>
            <a:solidFill>
              <a:schemeClr val="dk1"/>
            </a:solidFill>
          </a:endParaRPr>
        </a:p>
      </dsp:txBody>
      <dsp:txXfrm>
        <a:off x="0" y="3469040"/>
        <a:ext cx="2376608" cy="760515"/>
      </dsp:txXfrm>
    </dsp:sp>
    <dsp:sp modelId="{4FF06A02-533A-4253-99AB-3033332DB5D0}">
      <dsp:nvSpPr>
        <dsp:cNvPr id="11" name="矩形 10" hidden="1"/>
        <dsp:cNvSpPr/>
      </dsp:nvSpPr>
      <dsp:spPr bwMode="white">
        <a:xfrm>
          <a:off x="736749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36749" y="3255145"/>
        <a:ext cx="903111" cy="213895"/>
      </dsp:txXfrm>
    </dsp:sp>
    <dsp:sp modelId="{11375A85-1937-4EC4-AF1D-0B9A3D28EBED}">
      <dsp:nvSpPr>
        <dsp:cNvPr id="13" name="矩形 12"/>
        <dsp:cNvSpPr/>
      </dsp:nvSpPr>
      <dsp:spPr bwMode="white">
        <a:xfrm>
          <a:off x="2875696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不忍</a:t>
          </a:r>
          <a:endParaRPr>
            <a:solidFill>
              <a:schemeClr val="dk1"/>
            </a:solidFill>
          </a:endParaRPr>
        </a:p>
      </dsp:txBody>
      <dsp:txXfrm>
        <a:off x="2875696" y="3469040"/>
        <a:ext cx="2376608" cy="760515"/>
      </dsp:txXfrm>
    </dsp:sp>
    <dsp:sp modelId="{E90EC505-C7A7-4720-9612-88187B0DBAC6}">
      <dsp:nvSpPr>
        <dsp:cNvPr id="16" name="矩形 15" hidden="1"/>
        <dsp:cNvSpPr/>
      </dsp:nvSpPr>
      <dsp:spPr bwMode="white">
        <a:xfrm>
          <a:off x="3612444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12444" y="3255145"/>
        <a:ext cx="903111" cy="213895"/>
      </dsp:txXfrm>
    </dsp:sp>
    <dsp:sp modelId="{831D001C-B5B7-410F-88D2-17F73B05DD63}">
      <dsp:nvSpPr>
        <dsp:cNvPr id="18" name="矩形 17"/>
        <dsp:cNvSpPr/>
      </dsp:nvSpPr>
      <dsp:spPr bwMode="white">
        <a:xfrm>
          <a:off x="5751392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不想</a:t>
          </a:r>
          <a:endParaRPr>
            <a:solidFill>
              <a:schemeClr val="dk1"/>
            </a:solidFill>
          </a:endParaRPr>
        </a:p>
      </dsp:txBody>
      <dsp:txXfrm>
        <a:off x="5751392" y="3469040"/>
        <a:ext cx="2376608" cy="760515"/>
      </dsp:txXfrm>
    </dsp:sp>
    <dsp:sp modelId="{85356EB4-A2A2-421B-B7F3-079455108A59}">
      <dsp:nvSpPr>
        <dsp:cNvPr id="21" name="矩形 20" hidden="1"/>
        <dsp:cNvSpPr/>
      </dsp:nvSpPr>
      <dsp:spPr bwMode="white">
        <a:xfrm>
          <a:off x="6488140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488140" y="3255145"/>
        <a:ext cx="903111" cy="2138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5418667"/>
        <a:chOff x="0" y="0"/>
        <a:chExt cx="8128000" cy="5418667"/>
      </a:xfrm>
    </dsp:grpSpPr>
    <dsp:sp modelId="{EC2A228D-675B-4BC4-B6F6-A0448ADE7879}">
      <dsp:nvSpPr>
        <dsp:cNvPr id="7" name="任意多边形 6"/>
        <dsp:cNvSpPr/>
      </dsp:nvSpPr>
      <dsp:spPr bwMode="white">
        <a:xfrm>
          <a:off x="1188304" y="2756058"/>
          <a:ext cx="2875696" cy="499088"/>
        </a:xfrm>
        <a:custGeom>
          <a:avLst/>
          <a:gdLst/>
          <a:ahLst/>
          <a:cxnLst/>
          <a:pathLst>
            <a:path w="4529" h="786">
              <a:moveTo>
                <a:pt x="4529" y="0"/>
              </a:moveTo>
              <a:lnTo>
                <a:pt x="4529" y="197"/>
              </a:lnTo>
              <a:lnTo>
                <a:pt x="0" y="197"/>
              </a:lnTo>
              <a:lnTo>
                <a:pt x="0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188304" y="2756058"/>
        <a:ext cx="2875696" cy="499088"/>
      </dsp:txXfrm>
    </dsp:sp>
    <dsp:sp modelId="{0AD58E11-C097-48A4-8611-0C4AA9AD56AB}">
      <dsp:nvSpPr>
        <dsp:cNvPr id="12" name="任意多边形 11"/>
        <dsp:cNvSpPr/>
      </dsp:nvSpPr>
      <dsp:spPr bwMode="white">
        <a:xfrm>
          <a:off x="4064000" y="2756058"/>
          <a:ext cx="0" cy="499088"/>
        </a:xfrm>
        <a:custGeom>
          <a:avLst/>
          <a:gdLst/>
          <a:ahLst/>
          <a:cxnLst/>
          <a:pathLst>
            <a:path h="786">
              <a:moveTo>
                <a:pt x="0" y="0"/>
              </a:moveTo>
              <a:lnTo>
                <a:pt x="0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756058"/>
        <a:ext cx="0" cy="499088"/>
      </dsp:txXfrm>
    </dsp:sp>
    <dsp:sp modelId="{410344DC-0672-4C5D-953F-F8D75AFDB181}">
      <dsp:nvSpPr>
        <dsp:cNvPr id="17" name="任意多边形 16"/>
        <dsp:cNvSpPr/>
      </dsp:nvSpPr>
      <dsp:spPr bwMode="white">
        <a:xfrm>
          <a:off x="4064000" y="2756058"/>
          <a:ext cx="2875696" cy="499088"/>
        </a:xfrm>
        <a:custGeom>
          <a:avLst/>
          <a:gdLst/>
          <a:ahLst/>
          <a:cxnLst/>
          <a:pathLst>
            <a:path w="4529" h="786">
              <a:moveTo>
                <a:pt x="0" y="0"/>
              </a:moveTo>
              <a:lnTo>
                <a:pt x="0" y="197"/>
              </a:lnTo>
              <a:lnTo>
                <a:pt x="4529" y="197"/>
              </a:lnTo>
              <a:lnTo>
                <a:pt x="4529" y="786"/>
              </a:lnTo>
            </a:path>
          </a:pathLst>
        </a:cu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064000" y="2756058"/>
        <a:ext cx="2875696" cy="499088"/>
      </dsp:txXfrm>
    </dsp:sp>
    <dsp:sp modelId="{736824F2-2212-4C88-A1A0-C4A8C75C452D}">
      <dsp:nvSpPr>
        <dsp:cNvPr id="4" name="弧形 3"/>
        <dsp:cNvSpPr/>
      </dsp:nvSpPr>
      <dsp:spPr bwMode="white">
        <a:xfrm>
          <a:off x="3173580" y="975218"/>
          <a:ext cx="1780840" cy="1780840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3580" y="975218"/>
        <a:ext cx="1780840" cy="1780840"/>
      </dsp:txXfrm>
    </dsp:sp>
    <dsp:sp modelId="{5E543D9E-4189-477D-A909-0BC59F1D5635}">
      <dsp:nvSpPr>
        <dsp:cNvPr id="5" name="弧形 4"/>
        <dsp:cNvSpPr/>
      </dsp:nvSpPr>
      <dsp:spPr bwMode="white">
        <a:xfrm>
          <a:off x="3173580" y="975218"/>
          <a:ext cx="1780840" cy="1780840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173580" y="975218"/>
        <a:ext cx="1780840" cy="1780840"/>
      </dsp:txXfrm>
    </dsp:sp>
    <dsp:sp modelId="{2F09E49F-7A8E-4161-8F24-F572BE96D0BB}">
      <dsp:nvSpPr>
        <dsp:cNvPr id="9" name="弧形 8"/>
        <dsp:cNvSpPr/>
      </dsp:nvSpPr>
      <dsp:spPr bwMode="white">
        <a:xfrm>
          <a:off x="594152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4152" y="3255145"/>
        <a:ext cx="1188304" cy="1188304"/>
      </dsp:txXfrm>
    </dsp:sp>
    <dsp:sp modelId="{749DEEA9-8D9E-4FE5-A0F6-1A82AA642974}">
      <dsp:nvSpPr>
        <dsp:cNvPr id="10" name="弧形 9"/>
        <dsp:cNvSpPr/>
      </dsp:nvSpPr>
      <dsp:spPr bwMode="white">
        <a:xfrm>
          <a:off x="594152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594152" y="3255145"/>
        <a:ext cx="1188304" cy="1188304"/>
      </dsp:txXfrm>
    </dsp:sp>
    <dsp:sp modelId="{45523AB5-5E45-47AE-8874-64FCF71A903A}">
      <dsp:nvSpPr>
        <dsp:cNvPr id="14" name="弧形 13"/>
        <dsp:cNvSpPr/>
      </dsp:nvSpPr>
      <dsp:spPr bwMode="white">
        <a:xfrm>
          <a:off x="3469848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69848" y="3255145"/>
        <a:ext cx="1188304" cy="1188304"/>
      </dsp:txXfrm>
    </dsp:sp>
    <dsp:sp modelId="{52463040-236A-4907-BF4B-7F411A26CD1F}">
      <dsp:nvSpPr>
        <dsp:cNvPr id="15" name="弧形 14"/>
        <dsp:cNvSpPr/>
      </dsp:nvSpPr>
      <dsp:spPr bwMode="white">
        <a:xfrm>
          <a:off x="3469848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469848" y="3255145"/>
        <a:ext cx="1188304" cy="1188304"/>
      </dsp:txXfrm>
    </dsp:sp>
    <dsp:sp modelId="{815022F3-726B-436C-8771-2762DB213B2C}">
      <dsp:nvSpPr>
        <dsp:cNvPr id="19" name="弧形 18"/>
        <dsp:cNvSpPr/>
      </dsp:nvSpPr>
      <dsp:spPr bwMode="white">
        <a:xfrm>
          <a:off x="6345544" y="3255145"/>
          <a:ext cx="1188304" cy="1188304"/>
        </a:xfrm>
        <a:prstGeom prst="arc">
          <a:avLst>
            <a:gd name="adj1" fmla="val 13200000"/>
            <a:gd name="adj2" fmla="val 192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45544" y="3255145"/>
        <a:ext cx="1188304" cy="1188304"/>
      </dsp:txXfrm>
    </dsp:sp>
    <dsp:sp modelId="{15E6BB60-CDBA-446B-8412-3474935A7D69}">
      <dsp:nvSpPr>
        <dsp:cNvPr id="20" name="弧形 19"/>
        <dsp:cNvSpPr/>
      </dsp:nvSpPr>
      <dsp:spPr bwMode="white">
        <a:xfrm>
          <a:off x="6345544" y="3255145"/>
          <a:ext cx="1188304" cy="1188304"/>
        </a:xfrm>
        <a:prstGeom prst="arc">
          <a:avLst>
            <a:gd name="adj1" fmla="val 2400000"/>
            <a:gd name="adj2" fmla="val 8400000"/>
          </a:avLst>
        </a:prstGeom>
        <a:ln w="25400">
          <a:solidFill>
            <a:srgbClr val="4FB7AC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345544" y="3255145"/>
        <a:ext cx="1188304" cy="1188304"/>
      </dsp:txXfrm>
    </dsp:sp>
    <dsp:sp modelId="{8EE56B28-1E65-4BFC-BA8B-A63A827524C3}">
      <dsp:nvSpPr>
        <dsp:cNvPr id="3" name="矩形 2"/>
        <dsp:cNvSpPr/>
      </dsp:nvSpPr>
      <dsp:spPr bwMode="white">
        <a:xfrm>
          <a:off x="2283160" y="1295769"/>
          <a:ext cx="3561680" cy="1139738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老师对待学生违纪的几种常见心态</a:t>
          </a:r>
          <a:endParaRPr>
            <a:solidFill>
              <a:schemeClr val="dk1"/>
            </a:solidFill>
          </a:endParaRPr>
        </a:p>
      </dsp:txBody>
      <dsp:txXfrm>
        <a:off x="2283160" y="1295769"/>
        <a:ext cx="3561680" cy="1139738"/>
      </dsp:txXfrm>
    </dsp:sp>
    <dsp:sp modelId="{5470F7A5-64FE-44DD-82E1-B800E7C62F89}">
      <dsp:nvSpPr>
        <dsp:cNvPr id="6" name="矩形 5" hidden="1"/>
        <dsp:cNvSpPr/>
      </dsp:nvSpPr>
      <dsp:spPr bwMode="white">
        <a:xfrm>
          <a:off x="3387281" y="975218"/>
          <a:ext cx="1353438" cy="320551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387281" y="975218"/>
        <a:ext cx="1353438" cy="320551"/>
      </dsp:txXfrm>
    </dsp:sp>
    <dsp:sp modelId="{49613542-74AD-4D6B-B4A0-C8702FA1A399}">
      <dsp:nvSpPr>
        <dsp:cNvPr id="8" name="矩形 7"/>
        <dsp:cNvSpPr/>
      </dsp:nvSpPr>
      <dsp:spPr bwMode="white">
        <a:xfrm>
          <a:off x="0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不懂</a:t>
          </a:r>
          <a:endParaRPr>
            <a:solidFill>
              <a:schemeClr val="dk1"/>
            </a:solidFill>
          </a:endParaRPr>
        </a:p>
      </dsp:txBody>
      <dsp:txXfrm>
        <a:off x="0" y="3469040"/>
        <a:ext cx="2376608" cy="760515"/>
      </dsp:txXfrm>
    </dsp:sp>
    <dsp:sp modelId="{4FF06A02-533A-4253-99AB-3033332DB5D0}">
      <dsp:nvSpPr>
        <dsp:cNvPr id="11" name="矩形 10" hidden="1"/>
        <dsp:cNvSpPr/>
      </dsp:nvSpPr>
      <dsp:spPr bwMode="white">
        <a:xfrm>
          <a:off x="736749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36749" y="3255145"/>
        <a:ext cx="903111" cy="213895"/>
      </dsp:txXfrm>
    </dsp:sp>
    <dsp:sp modelId="{11375A85-1937-4EC4-AF1D-0B9A3D28EBED}">
      <dsp:nvSpPr>
        <dsp:cNvPr id="13" name="矩形 12"/>
        <dsp:cNvSpPr/>
      </dsp:nvSpPr>
      <dsp:spPr bwMode="white">
        <a:xfrm>
          <a:off x="2875696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不忍</a:t>
          </a:r>
          <a:endParaRPr>
            <a:solidFill>
              <a:schemeClr val="dk1"/>
            </a:solidFill>
          </a:endParaRPr>
        </a:p>
      </dsp:txBody>
      <dsp:txXfrm>
        <a:off x="2875696" y="3469040"/>
        <a:ext cx="2376608" cy="760515"/>
      </dsp:txXfrm>
    </dsp:sp>
    <dsp:sp modelId="{E90EC505-C7A7-4720-9612-88187B0DBAC6}">
      <dsp:nvSpPr>
        <dsp:cNvPr id="16" name="矩形 15" hidden="1"/>
        <dsp:cNvSpPr/>
      </dsp:nvSpPr>
      <dsp:spPr bwMode="white">
        <a:xfrm>
          <a:off x="3612444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612444" y="3255145"/>
        <a:ext cx="903111" cy="213895"/>
      </dsp:txXfrm>
    </dsp:sp>
    <dsp:sp modelId="{831D001C-B5B7-410F-88D2-17F73B05DD63}">
      <dsp:nvSpPr>
        <dsp:cNvPr id="18" name="矩形 17"/>
        <dsp:cNvSpPr/>
      </dsp:nvSpPr>
      <dsp:spPr bwMode="white">
        <a:xfrm>
          <a:off x="5751392" y="3469040"/>
          <a:ext cx="2376608" cy="760515"/>
        </a:xfrm>
        <a:prstGeom prst="rect">
          <a:avLst/>
        </a:prstGeom>
        <a:noFill/>
        <a:ln>
          <a:noFill/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22860" tIns="22860" rIns="22860" bIns="228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dirty="0">
              <a:solidFill>
                <a:schemeClr val="dk1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rPr>
            <a:t>不想</a:t>
          </a:r>
          <a:endParaRPr>
            <a:solidFill>
              <a:schemeClr val="dk1"/>
            </a:solidFill>
          </a:endParaRPr>
        </a:p>
      </dsp:txBody>
      <dsp:txXfrm>
        <a:off x="5751392" y="3469040"/>
        <a:ext cx="2376608" cy="760515"/>
      </dsp:txXfrm>
    </dsp:sp>
    <dsp:sp modelId="{85356EB4-A2A2-421B-B7F3-079455108A59}">
      <dsp:nvSpPr>
        <dsp:cNvPr id="21" name="矩形 20" hidden="1"/>
        <dsp:cNvSpPr/>
      </dsp:nvSpPr>
      <dsp:spPr bwMode="white">
        <a:xfrm>
          <a:off x="6488140" y="3255145"/>
          <a:ext cx="903111" cy="213895"/>
        </a:xfrm>
        <a:prstGeom prst="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6488140" y="3255145"/>
        <a:ext cx="903111" cy="213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18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2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srcNode" val="bottomArc1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if name="Name33" axis="par" ptType="asst" func="cnt" op="equ" val="1">
                          <dgm:alg type="conn">
                            <dgm:param type="srcNode" val="bottomArc3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34">
                          <dgm:alg type="conn">
                            <dgm:param type="srcNode" val="bottomArc2"/>
                            <dgm:param type="dstNode" val="topArc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srcNode" val="bottomArc1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srcNode" val="bottomArc3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if>
                            <dgm:else name="Name41">
                              <dgm:alg type="conn">
                                <dgm:param type="srcNode" val="bottomArc2"/>
                                <dgm:param type="dstNode" val="topArc2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srcNode" val="bottomArc1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srcNode" val="bottomArc3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if>
                                <dgm:else name="Name48">
                                  <dgm:alg type="conn">
                                    <dgm:param type="srcNode" val="bottomArc2"/>
                                    <dgm:param type="dstNode" val="topConnNode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bL bR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srcNode" val="bottomArc1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srcNode" val="bottomArc3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if>
                                <dgm:else name="Name53">
                                  <dgm:alg type="conn">
                                    <dgm:param type="srcNode" val="bottomArc2"/>
                                    <dgm:param type="dstNode" val="topArc2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tCtr"/>
                                    <dgm:param type="bendPt" val="end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srcNode" val="bottomArc1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if name="Name57" axis="par" ptType="asst" func="cnt" op="equ" val="1">
                          <dgm:alg type="conn">
                            <dgm:param type="srcNode" val="bottomArc3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if>
                        <dgm:else name="Name58">
                          <dgm:alg type="conn">
                            <dgm:param type="srcNode" val="bottomArc2"/>
                            <dgm:param type="dstNode" val="topConnNode2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bL b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7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7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9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9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srcNode" val="bottomArc1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if name="Name104" axis="par" ptType="asst" func="cnt" op="equ" val="1">
                      <dgm:alg type="conn">
                        <dgm:param type="srcNode" val="bottomArc3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if>
                    <dgm:else name="Name105">
                      <dgm:alg type="conn">
                        <dgm:param type="srcNode" val="bottomArc2"/>
                        <dgm:param type="dstNode" val="topConnNode3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bL b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3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27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0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62366" y="2870201"/>
            <a:ext cx="5426075" cy="558799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962366" y="1412694"/>
            <a:ext cx="5426075" cy="138205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  <p:custDataLst>
              <p:tags r:id="rId4"/>
            </p:custDataLst>
          </p:nvPr>
        </p:nvSpPr>
        <p:spPr>
          <a:xfrm>
            <a:off x="962025" y="3667125"/>
            <a:ext cx="4624388" cy="3524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1" hasCustomPrompt="1"/>
            <p:custDataLst>
              <p:tags r:id="rId5"/>
            </p:custDataLst>
          </p:nvPr>
        </p:nvSpPr>
        <p:spPr>
          <a:xfrm>
            <a:off x="962025" y="4080504"/>
            <a:ext cx="4630738" cy="3524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1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962366" y="2870201"/>
            <a:ext cx="5426075" cy="558799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962366" y="1412694"/>
            <a:ext cx="5426075" cy="1382053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0" hasCustomPrompt="1"/>
            <p:custDataLst>
              <p:tags r:id="rId4"/>
            </p:custDataLst>
          </p:nvPr>
        </p:nvSpPr>
        <p:spPr>
          <a:xfrm>
            <a:off x="962025" y="3667125"/>
            <a:ext cx="4624388" cy="3524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1" hasCustomPrompt="1"/>
            <p:custDataLst>
              <p:tags r:id="rId5"/>
            </p:custDataLst>
          </p:nvPr>
        </p:nvSpPr>
        <p:spPr>
          <a:xfrm>
            <a:off x="962025" y="4080504"/>
            <a:ext cx="4630738" cy="35242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f 3 - Mart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081078" y="1907833"/>
            <a:ext cx="3168479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953595" y="1907833"/>
            <a:ext cx="3173430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389065" y="1907833"/>
            <a:ext cx="3429974" cy="2374235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image" Target="../media/image6.svg"/><Relationship Id="rId7" Type="http://schemas.openxmlformats.org/officeDocument/2006/relationships/image" Target="../media/image22.png"/><Relationship Id="rId6" Type="http://schemas.openxmlformats.org/officeDocument/2006/relationships/image" Target="../media/image5.svg"/><Relationship Id="rId5" Type="http://schemas.openxmlformats.org/officeDocument/2006/relationships/image" Target="../media/image21.png"/><Relationship Id="rId4" Type="http://schemas.openxmlformats.org/officeDocument/2006/relationships/image" Target="../media/image4.svg"/><Relationship Id="rId3" Type="http://schemas.openxmlformats.org/officeDocument/2006/relationships/image" Target="../media/image20.png"/><Relationship Id="rId2" Type="http://schemas.openxmlformats.org/officeDocument/2006/relationships/image" Target="../media/image3.svg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7.xml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29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30.xml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8.svg"/><Relationship Id="rId3" Type="http://schemas.openxmlformats.org/officeDocument/2006/relationships/image" Target="../media/image28.png"/><Relationship Id="rId2" Type="http://schemas.openxmlformats.org/officeDocument/2006/relationships/image" Target="../media/image7.sv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3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37.png"/><Relationship Id="rId7" Type="http://schemas.openxmlformats.org/officeDocument/2006/relationships/image" Target="../media/image34.jpeg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0" Type="http://schemas.openxmlformats.org/officeDocument/2006/relationships/slideLayout" Target="../slideLayouts/slideLayout18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8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19.xml"/><Relationship Id="rId4" Type="http://schemas.openxmlformats.org/officeDocument/2006/relationships/image" Target="../media/image1.sv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tags" Target="../tags/tag20.xml"/><Relationship Id="rId2" Type="http://schemas.openxmlformats.org/officeDocument/2006/relationships/image" Target="../media/image2.sv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tags" Target="../tags/tag2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tags" Target="../tags/tag2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AE08379256226D7FAD817BA22BC26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-42545"/>
            <a:ext cx="5241925" cy="69430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2655" y="1176655"/>
            <a:ext cx="7418070" cy="4504690"/>
          </a:xfrm>
          <a:prstGeom prst="rect">
            <a:avLst/>
          </a:prstGeom>
          <a:noFill/>
          <a:ln w="53975">
            <a:solidFill>
              <a:srgbClr val="58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286689" y="2471227"/>
            <a:ext cx="4620895" cy="18453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</a:rPr>
              <a:t>教学常规</a:t>
            </a:r>
            <a:endParaRPr lang="zh-CN" altLang="en-US" sz="5400" dirty="0">
              <a:solidFill>
                <a:schemeClr val="bg1">
                  <a:lumMod val="50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</a:endParaRPr>
          </a:p>
          <a:p>
            <a:pPr algn="ctr"/>
            <a:endParaRPr lang="en-US" altLang="zh-CN" sz="6000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47537" y="3310126"/>
            <a:ext cx="5095110" cy="14763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rPr>
              <a:t>考　试　篇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2655" y="1155065"/>
            <a:ext cx="3051810" cy="306705"/>
          </a:xfrm>
          <a:prstGeom prst="rect">
            <a:avLst/>
          </a:prstGeom>
          <a:solidFill>
            <a:srgbClr val="58A4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ZHEJIANG NORMAL UNIVERSITY</a:t>
            </a:r>
            <a:endParaRPr lang="en-US" altLang="zh-CN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2" name="TextBox 113"/>
          <p:cNvSpPr txBox="1"/>
          <p:nvPr/>
        </p:nvSpPr>
        <p:spPr>
          <a:xfrm>
            <a:off x="579120" y="5126990"/>
            <a:ext cx="1480185" cy="2755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1200" dirty="0">
                <a:solidFill>
                  <a:srgbClr val="58A49A"/>
                </a:solidFill>
                <a:latin typeface="Poppins Light" charset="0"/>
                <a:ea typeface="Poppins Light" charset="0"/>
                <a:cs typeface="Poppins Light" charset="0"/>
              </a:rPr>
              <a:t>KAOSHIZHONG</a:t>
            </a:r>
            <a:endParaRPr lang="zh-CN" altLang="en-US" sz="1200" dirty="0">
              <a:solidFill>
                <a:srgbClr val="58A49A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3" name="TextBox 114"/>
          <p:cNvSpPr txBox="1"/>
          <p:nvPr/>
        </p:nvSpPr>
        <p:spPr>
          <a:xfrm>
            <a:off x="483078" y="5362410"/>
            <a:ext cx="1569660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3600" dirty="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Poppins SemiBold" charset="0"/>
              </a:rPr>
              <a:t>考试中</a:t>
            </a:r>
            <a:endParaRPr lang="zh-CN" altLang="en-US" sz="3600" dirty="0">
              <a:solidFill>
                <a:schemeClr val="tx2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Poppins SemiBold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666226" y="1"/>
            <a:ext cx="2534037" cy="6858000"/>
          </a:xfrm>
          <a:prstGeom prst="rec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2010601030101010101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9868511" y="1929872"/>
            <a:ext cx="2173517" cy="3720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若发现有违纪行为，要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立即令其停止考试、退出考场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，并在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《考场情况登记表》</a:t>
            </a: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中有关情况。</a:t>
            </a:r>
            <a:endParaRPr lang="zh-CN" altLang="en-US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监考人员处理问题有困难时，应及时联系学院教务办。</a:t>
            </a:r>
            <a:endParaRPr lang="zh-CN" altLang="en-US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  <a:p>
            <a:pPr>
              <a:lnSpc>
                <a:spcPct val="120000"/>
              </a:lnSpc>
            </a:pPr>
            <a:endParaRPr lang="zh-CN" altLang="en-US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69277" y="1655937"/>
            <a:ext cx="9096949" cy="4473416"/>
            <a:chOff x="569277" y="1655937"/>
            <a:chExt cx="9096949" cy="4473416"/>
          </a:xfrm>
        </p:grpSpPr>
        <p:grpSp>
          <p:nvGrpSpPr>
            <p:cNvPr id="19" name="组合 18"/>
            <p:cNvGrpSpPr/>
            <p:nvPr/>
          </p:nvGrpSpPr>
          <p:grpSpPr>
            <a:xfrm>
              <a:off x="569277" y="1655937"/>
              <a:ext cx="9096949" cy="4473416"/>
              <a:chOff x="1964669" y="1623194"/>
              <a:chExt cx="10226655" cy="5028951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1964669" y="4049795"/>
                <a:ext cx="10226655" cy="0"/>
              </a:xfrm>
              <a:prstGeom prst="line">
                <a:avLst/>
              </a:prstGeom>
              <a:ln w="444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11"/>
              <p:cNvSpPr txBox="1"/>
              <p:nvPr/>
            </p:nvSpPr>
            <p:spPr>
              <a:xfrm>
                <a:off x="2866851" y="2102193"/>
                <a:ext cx="2130977" cy="1025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14000"/>
                  </a:lnSpc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方正黑体简体" panose="02010601030101010101" pitchFamily="2" charset="-122"/>
                    <a:sym typeface="+mn-ea"/>
                  </a:rPr>
                  <a:t>两位老师自始至终</a:t>
                </a:r>
                <a:r>
                  <a:rPr lang="zh-CN" altLang="en-US" sz="1600" b="1" dirty="0">
                    <a:solidFill>
                      <a:srgbClr val="58A49A"/>
                    </a:solidFill>
                    <a:latin typeface="Century Gothic" panose="020B0502020202020204" pitchFamily="34" charset="0"/>
                    <a:ea typeface="方正黑体简体" panose="02010601030101010101" pitchFamily="2" charset="-122"/>
                    <a:sym typeface="+mn-ea"/>
                  </a:rPr>
                  <a:t>一前一后</a:t>
                </a: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方正黑体简体" panose="02010601030101010101" pitchFamily="2" charset="-122"/>
                    <a:sym typeface="+mn-ea"/>
                  </a:rPr>
                  <a:t>认真执行监考任务。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方正黑体简体" panose="02010601030101010101" pitchFamily="2" charset="-122"/>
                  <a:sym typeface="+mn-ea"/>
                </a:endParaRPr>
              </a:p>
            </p:txBody>
          </p:sp>
          <p:sp>
            <p:nvSpPr>
              <p:cNvPr id="26" name="TextBox 12"/>
              <p:cNvSpPr txBox="1"/>
              <p:nvPr/>
            </p:nvSpPr>
            <p:spPr>
              <a:xfrm>
                <a:off x="2820298" y="1629463"/>
                <a:ext cx="1494310" cy="44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165"/>
                <a:r>
                  <a:rPr lang="en-US" altLang="zh-CN" sz="2000" b="1" dirty="0">
                    <a:solidFill>
                      <a:srgbClr val="FFFFFF">
                        <a:lumMod val="65000"/>
                      </a:srgbClr>
                    </a:solidFill>
                    <a:latin typeface="Calibri" panose="020F0502020204030204"/>
                    <a:ea typeface="宋体" panose="02010600030101010101" pitchFamily="2" charset="-122"/>
                  </a:rPr>
                  <a:t>1</a:t>
                </a:r>
                <a:endParaRPr lang="zh-CN" altLang="en-US" sz="2000" b="1" dirty="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27" name="直接连接符 26"/>
              <p:cNvCxnSpPr/>
              <p:nvPr/>
            </p:nvCxnSpPr>
            <p:spPr>
              <a:xfrm>
                <a:off x="2922957" y="2102117"/>
                <a:ext cx="1659637" cy="0"/>
              </a:xfrm>
              <a:prstGeom prst="line">
                <a:avLst/>
              </a:prstGeom>
              <a:ln w="38100">
                <a:solidFill>
                  <a:srgbClr val="4FB7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3410532" y="3634832"/>
                <a:ext cx="827831" cy="827832"/>
              </a:xfrm>
              <a:prstGeom prst="ellipse">
                <a:avLst/>
              </a:prstGeom>
              <a:solidFill>
                <a:srgbClr val="4FB7AC"/>
              </a:solidFill>
              <a:ln w="48260">
                <a:solidFill>
                  <a:srgbClr val="4FB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280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TextBox 15"/>
              <p:cNvSpPr txBox="1"/>
              <p:nvPr/>
            </p:nvSpPr>
            <p:spPr>
              <a:xfrm>
                <a:off x="3397045" y="3900170"/>
                <a:ext cx="841319" cy="344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165"/>
                <a:endParaRPr lang="zh-CN" altLang="en-US" sz="1400" b="1" dirty="0">
                  <a:solidFill>
                    <a:srgbClr val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1" name="直接连接符 30"/>
              <p:cNvCxnSpPr/>
              <p:nvPr/>
            </p:nvCxnSpPr>
            <p:spPr>
              <a:xfrm flipV="1">
                <a:off x="3842789" y="3228464"/>
                <a:ext cx="0" cy="37145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18"/>
              <p:cNvSpPr txBox="1"/>
              <p:nvPr/>
            </p:nvSpPr>
            <p:spPr>
              <a:xfrm>
                <a:off x="5217585" y="5512291"/>
                <a:ext cx="2825772" cy="1025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开考半小时内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，学生不得离开考场；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开考半小时后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，学生不得进入考场。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方正黑体简体" panose="0201060103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33" name="TextBox 19"/>
              <p:cNvSpPr txBox="1"/>
              <p:nvPr/>
            </p:nvSpPr>
            <p:spPr>
              <a:xfrm>
                <a:off x="5205508" y="5046631"/>
                <a:ext cx="1494310" cy="44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165"/>
                <a:r>
                  <a:rPr lang="en-US" altLang="zh-CN" sz="2000" b="1" dirty="0">
                    <a:solidFill>
                      <a:srgbClr val="FFFFFF">
                        <a:lumMod val="65000"/>
                      </a:srgbClr>
                    </a:solidFill>
                    <a:latin typeface="Calibri" panose="020F0502020204030204"/>
                    <a:ea typeface="宋体" panose="02010600030101010101" pitchFamily="2" charset="-122"/>
                  </a:rPr>
                  <a:t>2</a:t>
                </a:r>
                <a:endParaRPr lang="zh-CN" altLang="en-US" sz="2000" b="1" dirty="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5308166" y="5519284"/>
                <a:ext cx="1659637" cy="0"/>
              </a:xfrm>
              <a:prstGeom prst="line">
                <a:avLst/>
              </a:prstGeom>
              <a:ln w="38100">
                <a:solidFill>
                  <a:srgbClr val="4FB7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椭圆 34"/>
              <p:cNvSpPr/>
              <p:nvPr/>
            </p:nvSpPr>
            <p:spPr>
              <a:xfrm>
                <a:off x="5688089" y="3639059"/>
                <a:ext cx="827831" cy="827832"/>
              </a:xfrm>
              <a:prstGeom prst="ellipse">
                <a:avLst/>
              </a:prstGeom>
              <a:solidFill>
                <a:srgbClr val="4FB7AC"/>
              </a:solidFill>
              <a:ln w="48260">
                <a:solidFill>
                  <a:srgbClr val="4FB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280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TextBox 23"/>
              <p:cNvSpPr txBox="1"/>
              <p:nvPr/>
            </p:nvSpPr>
            <p:spPr>
              <a:xfrm>
                <a:off x="7259931" y="2089343"/>
                <a:ext cx="1984524" cy="1025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考试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终止前</a:t>
                </a:r>
                <a:r>
                  <a:rPr kumimoji="0" lang="en-US" altLang="zh-CN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15</a:t>
                </a:r>
                <a:r>
                  <a:rPr kumimoji="0" lang="zh-CN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分钟</a:t>
                </a: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提醒学生考试终止时间。</a:t>
                </a:r>
                <a:endPara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entury Gothic" panose="020B0502020202020204" pitchFamily="34" charset="0"/>
                  <a:ea typeface="方正黑体简体" panose="0201060103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38" name="TextBox 24"/>
              <p:cNvSpPr txBox="1"/>
              <p:nvPr/>
            </p:nvSpPr>
            <p:spPr>
              <a:xfrm>
                <a:off x="7248302" y="1623194"/>
                <a:ext cx="1494310" cy="44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165"/>
                <a:r>
                  <a:rPr lang="en-US" altLang="zh-CN" sz="2000" b="1" dirty="0">
                    <a:solidFill>
                      <a:srgbClr val="FFFFFF">
                        <a:lumMod val="65000"/>
                      </a:srgbClr>
                    </a:solidFill>
                    <a:latin typeface="Calibri" panose="020F0502020204030204"/>
                    <a:ea typeface="宋体" panose="02010600030101010101" pitchFamily="2" charset="-122"/>
                  </a:rPr>
                  <a:t>3</a:t>
                </a:r>
                <a:endParaRPr lang="zh-CN" altLang="en-US" sz="2000" b="1" dirty="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39" name="直接连接符 38"/>
              <p:cNvCxnSpPr/>
              <p:nvPr/>
            </p:nvCxnSpPr>
            <p:spPr>
              <a:xfrm>
                <a:off x="7350960" y="2095847"/>
                <a:ext cx="1659637" cy="0"/>
              </a:xfrm>
              <a:prstGeom prst="line">
                <a:avLst/>
              </a:prstGeom>
              <a:ln w="38100">
                <a:solidFill>
                  <a:srgbClr val="4FB7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椭圆 39"/>
              <p:cNvSpPr/>
              <p:nvPr/>
            </p:nvSpPr>
            <p:spPr>
              <a:xfrm>
                <a:off x="7838492" y="3599916"/>
                <a:ext cx="827831" cy="827832"/>
              </a:xfrm>
              <a:prstGeom prst="ellipse">
                <a:avLst/>
              </a:prstGeom>
              <a:solidFill>
                <a:srgbClr val="4FB7AC"/>
              </a:solidFill>
              <a:ln w="48260">
                <a:solidFill>
                  <a:srgbClr val="4FB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280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42" name="直接连接符 41"/>
              <p:cNvCxnSpPr/>
              <p:nvPr/>
            </p:nvCxnSpPr>
            <p:spPr>
              <a:xfrm flipV="1">
                <a:off x="6109018" y="4474803"/>
                <a:ext cx="0" cy="6984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 flipV="1">
                <a:off x="8241103" y="3228464"/>
                <a:ext cx="0" cy="3492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30"/>
              <p:cNvSpPr txBox="1"/>
              <p:nvPr/>
            </p:nvSpPr>
            <p:spPr>
              <a:xfrm>
                <a:off x="9560694" y="5511576"/>
                <a:ext cx="2405826" cy="11405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1" i="0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若发现学生有抄袭、协助抄袭等违纪苗头，要立即提醒</a:t>
                </a:r>
                <a:r>
                  <a:rPr kumimoji="0" lang="en-US" altLang="zh-CN" b="1" i="0" strike="noStrike" kern="1200" cap="none" spc="0" normalizeH="0" baseline="0" noProof="0" dirty="0">
                    <a:ln>
                      <a:noFill/>
                    </a:ln>
                    <a:solidFill>
                      <a:srgbClr val="58A49A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方正黑体简体" panose="02010601030101010101" pitchFamily="2" charset="-122"/>
                    <a:cs typeface="+mn-cs"/>
                    <a:sym typeface="+mn-ea"/>
                  </a:rPr>
                  <a:t>!!!</a:t>
                </a:r>
                <a:endParaRPr kumimoji="0" lang="en-US" altLang="zh-CN" b="1" i="0" strike="noStrike" kern="1200" cap="none" spc="0" normalizeH="0" baseline="0" noProof="0" dirty="0">
                  <a:ln>
                    <a:noFill/>
                  </a:ln>
                  <a:solidFill>
                    <a:srgbClr val="58A49A"/>
                  </a:solidFill>
                  <a:effectLst/>
                  <a:uLnTx/>
                  <a:uFillTx/>
                  <a:latin typeface="Century Gothic" panose="020B0502020202020204" pitchFamily="34" charset="0"/>
                  <a:ea typeface="方正黑体简体" panose="02010601030101010101" pitchFamily="2" charset="-122"/>
                  <a:cs typeface="+mn-cs"/>
                  <a:sym typeface="+mn-ea"/>
                </a:endParaRPr>
              </a:p>
            </p:txBody>
          </p:sp>
          <p:sp>
            <p:nvSpPr>
              <p:cNvPr id="45" name="TextBox 31"/>
              <p:cNvSpPr txBox="1"/>
              <p:nvPr/>
            </p:nvSpPr>
            <p:spPr>
              <a:xfrm>
                <a:off x="9548545" y="5045562"/>
                <a:ext cx="1494310" cy="448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165"/>
                <a:r>
                  <a:rPr lang="en-US" altLang="zh-CN" sz="2000" b="1" dirty="0">
                    <a:solidFill>
                      <a:srgbClr val="FFFFFF">
                        <a:lumMod val="65000"/>
                      </a:srgbClr>
                    </a:solidFill>
                    <a:latin typeface="Calibri" panose="020F0502020204030204"/>
                    <a:ea typeface="宋体" panose="02010600030101010101" pitchFamily="2" charset="-122"/>
                  </a:rPr>
                  <a:t>4</a:t>
                </a:r>
                <a:endParaRPr lang="zh-CN" altLang="en-US" sz="2000" b="1" dirty="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46" name="直接连接符 45"/>
              <p:cNvCxnSpPr/>
              <p:nvPr/>
            </p:nvCxnSpPr>
            <p:spPr>
              <a:xfrm>
                <a:off x="9651203" y="5518214"/>
                <a:ext cx="1659637" cy="0"/>
              </a:xfrm>
              <a:prstGeom prst="line">
                <a:avLst/>
              </a:prstGeom>
              <a:ln w="38100">
                <a:solidFill>
                  <a:srgbClr val="4FB7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椭圆 46"/>
              <p:cNvSpPr/>
              <p:nvPr/>
            </p:nvSpPr>
            <p:spPr>
              <a:xfrm>
                <a:off x="9997261" y="3608358"/>
                <a:ext cx="827831" cy="827832"/>
              </a:xfrm>
              <a:prstGeom prst="ellipse">
                <a:avLst/>
              </a:prstGeom>
              <a:solidFill>
                <a:srgbClr val="4FB7AC"/>
              </a:solidFill>
              <a:ln w="48260">
                <a:solidFill>
                  <a:srgbClr val="4FB7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165"/>
                <a:endParaRPr lang="zh-CN" altLang="en-US" sz="2800">
                  <a:solidFill>
                    <a:srgbClr val="FFFFFF">
                      <a:lumMod val="65000"/>
                    </a:srgbClr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 flipV="1">
                <a:off x="10443589" y="4473734"/>
                <a:ext cx="0" cy="69846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图形 17" descr="握手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1907419" y="3516723"/>
              <a:ext cx="665016" cy="665016"/>
            </a:xfrm>
            <a:prstGeom prst="rect">
              <a:avLst/>
            </a:prstGeom>
          </p:spPr>
        </p:pic>
        <p:pic>
          <p:nvPicPr>
            <p:cNvPr id="53" name="图形 52" descr="时钟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50326" y="3466664"/>
              <a:ext cx="631648" cy="631648"/>
            </a:xfrm>
            <a:prstGeom prst="rect">
              <a:avLst/>
            </a:prstGeom>
          </p:spPr>
        </p:pic>
        <p:pic>
          <p:nvPicPr>
            <p:cNvPr id="55" name="图形 54" descr="教室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42397" y="3514266"/>
              <a:ext cx="626831" cy="626831"/>
            </a:xfrm>
            <a:prstGeom prst="rect">
              <a:avLst/>
            </a:prstGeom>
          </p:spPr>
        </p:pic>
        <p:pic>
          <p:nvPicPr>
            <p:cNvPr id="57" name="图形 56" descr="眼睛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18008" y="3414297"/>
              <a:ext cx="736383" cy="73638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7207631" y="5107401"/>
            <a:ext cx="2295852" cy="10673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  <a:ea typeface="方正黑体简体" panose="02010601030101010101" pitchFamily="2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12" grpId="0"/>
      <p:bldP spid="13" grpId="0"/>
      <p:bldP spid="60" grpId="0" animBg="1"/>
      <p:bldP spid="6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1" y="1596619"/>
            <a:ext cx="12191999" cy="2317570"/>
            <a:chOff x="1" y="1609319"/>
            <a:chExt cx="12191999" cy="2317570"/>
          </a:xfrm>
        </p:grpSpPr>
        <p:sp>
          <p:nvSpPr>
            <p:cNvPr id="58" name="矩形 57"/>
            <p:cNvSpPr/>
            <p:nvPr/>
          </p:nvSpPr>
          <p:spPr>
            <a:xfrm>
              <a:off x="1" y="1609683"/>
              <a:ext cx="6096001" cy="2260066"/>
            </a:xfrm>
            <a:prstGeom prst="rect">
              <a:avLst/>
            </a:prstGeom>
            <a:solidFill>
              <a:srgbClr val="4FB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1"/>
            <p:cNvSpPr txBox="1">
              <a:spLocks noChangeArrowheads="1"/>
            </p:cNvSpPr>
            <p:nvPr/>
          </p:nvSpPr>
          <p:spPr bwMode="auto">
            <a:xfrm flipH="1">
              <a:off x="1200955" y="1855167"/>
              <a:ext cx="4363456" cy="176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indent="0" latinLnBrk="0">
                <a:lnSpc>
                  <a:spcPct val="126000"/>
                </a:lnSpc>
                <a:buFont typeface="Wingdings" panose="05000000000000000000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①考试终止时间一到，监考老师要提醒学生立即结束考试，但</a:t>
              </a:r>
              <a:r>
                <a:rPr lang="zh-CN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不得离开座位</a:t>
              </a:r>
              <a:r>
                <a:rPr lang="zh-CN" altLang="en-US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。</a:t>
              </a:r>
              <a:endParaRPr lang="zh-CN" altLang="en-US" sz="1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0" indent="0" latinLnBrk="0">
                <a:lnSpc>
                  <a:spcPct val="50000"/>
                </a:lnSpc>
                <a:buFont typeface="Wingdings" panose="05000000000000000000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0" indent="0" latinLnBrk="0">
                <a:lnSpc>
                  <a:spcPct val="126000"/>
                </a:lnSpc>
                <a:buFont typeface="Wingdings" panose="05000000000000000000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②一位监考老师收试题纸、答题纸、草稿纸等考试材料；另一位监考老师</a:t>
              </a:r>
              <a:r>
                <a:rPr lang="zh-CN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维持秩序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。</a:t>
              </a:r>
              <a:endParaRPr lang="zh-CN" altLang="en-US" sz="1600" b="1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0" indent="0" latinLnBrk="0">
                <a:lnSpc>
                  <a:spcPct val="50000"/>
                </a:lnSpc>
                <a:buFont typeface="Wingdings" panose="05000000000000000000" charset="0"/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</a:t>
              </a:r>
              <a:endParaRPr lang="en-US" altLang="zh-CN" sz="1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 marL="0" indent="0" latinLnBrk="0">
                <a:lnSpc>
                  <a:spcPct val="126000"/>
                </a:lnSpc>
                <a:buFont typeface="Wingdings" panose="05000000000000000000" charset="0"/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③等材料</a:t>
              </a:r>
              <a:r>
                <a:rPr lang="zh-CN" altLang="en-US" sz="1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收齐并清点</a:t>
              </a:r>
              <a:r>
                <a:rPr lang="zh-CN" altLang="en-US" sz="16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无误</a:t>
              </a:r>
              <a:r>
                <a:rPr lang="zh-CN" altLang="en-US" sz="16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后，再让学生离开考场。</a:t>
              </a:r>
              <a:endParaRPr lang="zh-CN" altLang="en-US" sz="1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64" name="图片 63" descr="IMG_1902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6096000" y="1609319"/>
              <a:ext cx="6096000" cy="2260066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423545" y="1987897"/>
              <a:ext cx="5734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考试结束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  <a:p>
              <a:endParaRPr lang="zh-CN" altLang="en-US" sz="2400" dirty="0"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996970" y="2073835"/>
              <a:ext cx="0" cy="1362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组合 73"/>
          <p:cNvGrpSpPr/>
          <p:nvPr/>
        </p:nvGrpSpPr>
        <p:grpSpPr>
          <a:xfrm>
            <a:off x="0" y="3966325"/>
            <a:ext cx="12192000" cy="2263509"/>
            <a:chOff x="0" y="3966325"/>
            <a:chExt cx="12192000" cy="2263509"/>
          </a:xfrm>
        </p:grpSpPr>
        <p:sp>
          <p:nvSpPr>
            <p:cNvPr id="60" name="矩形 59"/>
            <p:cNvSpPr/>
            <p:nvPr/>
          </p:nvSpPr>
          <p:spPr>
            <a:xfrm>
              <a:off x="0" y="3966325"/>
              <a:ext cx="6096001" cy="2263509"/>
            </a:xfrm>
            <a:prstGeom prst="rect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65" name="图片 64" descr="IMG_18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3973531"/>
              <a:ext cx="6096000" cy="2256303"/>
            </a:xfrm>
            <a:prstGeom prst="rect">
              <a:avLst/>
            </a:prstGeom>
          </p:spPr>
        </p:pic>
        <p:sp>
          <p:nvSpPr>
            <p:cNvPr id="69" name="1"/>
            <p:cNvSpPr txBox="1">
              <a:spLocks noChangeArrowheads="1"/>
            </p:cNvSpPr>
            <p:nvPr/>
          </p:nvSpPr>
          <p:spPr bwMode="auto">
            <a:xfrm flipH="1">
              <a:off x="1200955" y="4647218"/>
              <a:ext cx="4363456" cy="1014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marL="0" indent="0" latinLnBrk="0">
                <a:lnSpc>
                  <a:spcPct val="126000"/>
                </a:lnSpc>
                <a:buFont typeface="Wingdings" panose="05000000000000000000" charset="0"/>
                <a:buNone/>
              </a:pPr>
              <a:r>
                <a:rPr lang="zh-CN" altLang="en-US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学生离开考场后，监考老师要将填好的</a:t>
              </a:r>
              <a:r>
                <a:rPr lang="en-US" altLang="zh-CN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考场情况登记表</a:t>
              </a:r>
              <a:r>
                <a:rPr lang="en-US" altLang="zh-CN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r>
                <a:rPr lang="zh-CN" altLang="en-US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与试题纸、答题纸、草稿纸等材料，一起交主考教师。</a:t>
              </a:r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447992" y="4153238"/>
              <a:ext cx="57342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学生离场后</a:t>
              </a:r>
              <a:endParaRPr lang="zh-CN" altLang="en-US" sz="2400" dirty="0"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996970" y="4473122"/>
              <a:ext cx="0" cy="136263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br>
              <a:rPr lang="zh-CN" altLang="en-US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</p:txBody>
      </p:sp>
      <p:sp>
        <p:nvSpPr>
          <p:cNvPr id="114" name="矩形 113"/>
          <p:cNvSpPr/>
          <p:nvPr/>
        </p:nvSpPr>
        <p:spPr>
          <a:xfrm>
            <a:off x="708660" y="36512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6" name="矩形 115"/>
          <p:cNvSpPr/>
          <p:nvPr/>
        </p:nvSpPr>
        <p:spPr>
          <a:xfrm>
            <a:off x="933767" y="863667"/>
            <a:ext cx="3475673" cy="33718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6" name="下箭头标注 15"/>
          <p:cNvSpPr/>
          <p:nvPr/>
        </p:nvSpPr>
        <p:spPr>
          <a:xfrm>
            <a:off x="4389120" y="2536825"/>
            <a:ext cx="3105150" cy="977900"/>
          </a:xfrm>
          <a:prstGeom prst="downArrowCallou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黑体简体" panose="02010601030101010101" pitchFamily="2" charset="-122"/>
            </a:endParaRPr>
          </a:p>
        </p:txBody>
      </p:sp>
      <p:sp>
        <p:nvSpPr>
          <p:cNvPr id="19" name="下箭头标注 18"/>
          <p:cNvSpPr/>
          <p:nvPr/>
        </p:nvSpPr>
        <p:spPr>
          <a:xfrm>
            <a:off x="3492500" y="1972945"/>
            <a:ext cx="5232400" cy="833755"/>
          </a:xfrm>
          <a:prstGeom prst="downArrowCallou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>
                <a:sym typeface="+mn-ea"/>
              </a:rPr>
              <a:t>监考人员考场不能做的事</a:t>
            </a:r>
            <a:endParaRPr lang="zh-CN" altLang="en-US" sz="3200">
              <a:ea typeface="方正黑体简体" panose="02010601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032635" y="3579495"/>
            <a:ext cx="1782445" cy="737235"/>
          </a:xfrm>
          <a:prstGeom prst="roundRec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ea typeface="方正黑体简体" panose="02010601030101010101" pitchFamily="2" charset="-122"/>
              </a:rPr>
              <a:t>看书、看报</a:t>
            </a:r>
            <a:endParaRPr lang="zh-CN" altLang="en-US" sz="2400">
              <a:ea typeface="方正黑体简体" panose="0201060103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223635" y="3578860"/>
            <a:ext cx="1782445" cy="795020"/>
          </a:xfrm>
          <a:prstGeom prst="roundRec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ea typeface="方正黑体简体" panose="02010601030101010101" pitchFamily="2" charset="-122"/>
              </a:rPr>
              <a:t>与考试无关人员攀谈聊天</a:t>
            </a:r>
            <a:endParaRPr lang="zh-CN" altLang="en-US">
              <a:ea typeface="方正黑体简体" panose="02010601030101010101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8366760" y="3589020"/>
            <a:ext cx="1782445" cy="718185"/>
          </a:xfrm>
          <a:prstGeom prst="roundRec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ea typeface="方正黑体简体" panose="02010601030101010101" pitchFamily="2" charset="-122"/>
              </a:rPr>
              <a:t>睡觉</a:t>
            </a:r>
            <a:endParaRPr lang="zh-CN" altLang="en-US" sz="2400">
              <a:ea typeface="方正黑体简体" panose="02010601030101010101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128135" y="3579495"/>
            <a:ext cx="1782445" cy="718185"/>
          </a:xfrm>
          <a:prstGeom prst="roundRect">
            <a:avLst/>
          </a:prstGeom>
          <a:solidFill>
            <a:srgbClr val="4F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400">
                <a:ea typeface="方正黑体简体" panose="02010601030101010101" pitchFamily="2" charset="-122"/>
              </a:rPr>
              <a:t>看手机</a:t>
            </a:r>
            <a:endParaRPr lang="zh-CN" altLang="en-US" sz="2400">
              <a:ea typeface="方正黑体简体" panose="02010601030101010101" pitchFamily="2" charset="-122"/>
            </a:endParaRPr>
          </a:p>
        </p:txBody>
      </p:sp>
      <p:cxnSp>
        <p:nvCxnSpPr>
          <p:cNvPr id="37" name="肘形连接符 36"/>
          <p:cNvCxnSpPr>
            <a:endCxn id="20" idx="0"/>
          </p:cNvCxnSpPr>
          <p:nvPr/>
        </p:nvCxnSpPr>
        <p:spPr>
          <a:xfrm rot="10800000" flipV="1">
            <a:off x="2924175" y="2776855"/>
            <a:ext cx="3046095" cy="8026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>
            <a:endCxn id="23" idx="0"/>
          </p:cNvCxnSpPr>
          <p:nvPr/>
        </p:nvCxnSpPr>
        <p:spPr>
          <a:xfrm>
            <a:off x="5002530" y="2767330"/>
            <a:ext cx="17145" cy="812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/>
          <p:cNvCxnSpPr>
            <a:endCxn id="22" idx="0"/>
          </p:cNvCxnSpPr>
          <p:nvPr/>
        </p:nvCxnSpPr>
        <p:spPr>
          <a:xfrm>
            <a:off x="6276975" y="2786380"/>
            <a:ext cx="2981325" cy="8026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endCxn id="21" idx="0"/>
          </p:cNvCxnSpPr>
          <p:nvPr/>
        </p:nvCxnSpPr>
        <p:spPr>
          <a:xfrm>
            <a:off x="7111365" y="2776220"/>
            <a:ext cx="3810" cy="802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禁止符 43"/>
          <p:cNvSpPr/>
          <p:nvPr/>
        </p:nvSpPr>
        <p:spPr>
          <a:xfrm>
            <a:off x="2309495" y="4140200"/>
            <a:ext cx="1229360" cy="1102360"/>
          </a:xfrm>
          <a:prstGeom prst="noSmoking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45" name="禁止符 44"/>
          <p:cNvSpPr/>
          <p:nvPr/>
        </p:nvSpPr>
        <p:spPr>
          <a:xfrm>
            <a:off x="8663305" y="4140200"/>
            <a:ext cx="1224280" cy="1101725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59" name="禁止符 58"/>
          <p:cNvSpPr/>
          <p:nvPr/>
        </p:nvSpPr>
        <p:spPr>
          <a:xfrm>
            <a:off x="6419215" y="4190365"/>
            <a:ext cx="1218565" cy="1101725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60" name="禁止符 59"/>
          <p:cNvSpPr/>
          <p:nvPr/>
        </p:nvSpPr>
        <p:spPr>
          <a:xfrm>
            <a:off x="4415155" y="4140200"/>
            <a:ext cx="1208405" cy="1115695"/>
          </a:xfrm>
          <a:prstGeom prst="noSmoking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ldLvl="0" animBg="1"/>
      <p:bldP spid="116" grpId="0"/>
      <p:bldP spid="20" grpId="0" bldLvl="0" animBg="1"/>
      <p:bldP spid="44" grpId="0" bldLvl="0" animBg="1"/>
      <p:bldP spid="23" grpId="0" bldLvl="0" animBg="1"/>
      <p:bldP spid="60" grpId="0" bldLvl="0" animBg="1"/>
      <p:bldP spid="21" grpId="0" bldLvl="0" animBg="1"/>
      <p:bldP spid="59" grpId="0" bldLvl="0" animBg="1"/>
      <p:bldP spid="22" grpId="0" bldLvl="0" animBg="1"/>
      <p:bldP spid="4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5" name="禁止符 4"/>
          <p:cNvSpPr/>
          <p:nvPr/>
        </p:nvSpPr>
        <p:spPr>
          <a:xfrm>
            <a:off x="2265371" y="3908612"/>
            <a:ext cx="1547906" cy="1547906"/>
          </a:xfrm>
          <a:prstGeom prst="noSmoking">
            <a:avLst>
              <a:gd name="adj" fmla="val 10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57" name="禁止符 56"/>
          <p:cNvSpPr/>
          <p:nvPr/>
        </p:nvSpPr>
        <p:spPr>
          <a:xfrm>
            <a:off x="5196738" y="3908612"/>
            <a:ext cx="1547906" cy="1547906"/>
          </a:xfrm>
          <a:prstGeom prst="noSmoking">
            <a:avLst>
              <a:gd name="adj" fmla="val 1045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sp>
        <p:nvSpPr>
          <p:cNvPr id="58" name="禁止符 57"/>
          <p:cNvSpPr/>
          <p:nvPr/>
        </p:nvSpPr>
        <p:spPr>
          <a:xfrm>
            <a:off x="8044920" y="3908612"/>
            <a:ext cx="1547906" cy="1547906"/>
          </a:xfrm>
          <a:prstGeom prst="noSmoking">
            <a:avLst>
              <a:gd name="adj" fmla="val 1229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方正黑体简体" panose="02010601030101010101" pitchFamily="2" charset="-122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1906056" y="8338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1906056" y="83382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Graphic spid="4" grpId="0">
        <p:bldAsOne/>
      </p:bldGraphic>
      <p:bldP spid="5" grpId="0" bldLvl="0" animBg="1"/>
      <p:bldP spid="57" grpId="0" bldLvl="0" animBg="1"/>
      <p:bldP spid="58" grpId="0" bldLvl="0" animBg="1"/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06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评卷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9277" y="833822"/>
            <a:ext cx="1558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PINGJUAN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94653" y="5431552"/>
            <a:ext cx="11395075" cy="1030564"/>
            <a:chOff x="398463" y="5440442"/>
            <a:chExt cx="11395075" cy="1030564"/>
          </a:xfrm>
        </p:grpSpPr>
        <p:sp>
          <p:nvSpPr>
            <p:cNvPr id="32" name="矩形 31"/>
            <p:cNvSpPr/>
            <p:nvPr/>
          </p:nvSpPr>
          <p:spPr>
            <a:xfrm>
              <a:off x="398463" y="5440442"/>
              <a:ext cx="11395075" cy="1030564"/>
            </a:xfrm>
            <a:prstGeom prst="rect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25" name="1"/>
            <p:cNvSpPr txBox="1">
              <a:spLocks noChangeArrowheads="1"/>
            </p:cNvSpPr>
            <p:nvPr/>
          </p:nvSpPr>
          <p:spPr bwMode="auto">
            <a:xfrm>
              <a:off x="1198807" y="5440442"/>
              <a:ext cx="9878639" cy="86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评卷一律使用</a:t>
              </a:r>
              <a:r>
                <a:rPr lang="zh-CN" altLang="en-US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红色笔</a:t>
              </a:r>
              <a:r>
                <a:rPr lang="zh-CN" altLang="en-US" sz="20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，记分数字必须工整、清晰、规范</a:t>
              </a:r>
              <a:endParaRPr lang="en-US" altLang="zh-CN" sz="20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分数一经评定，</a:t>
              </a:r>
              <a:r>
                <a:rPr lang="zh-CN" altLang="en-US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不得随意更改</a:t>
              </a:r>
              <a:r>
                <a:rPr lang="zh-CN" altLang="en-US" sz="20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，若因误评或漏评确需更改时，评卷教师</a:t>
              </a:r>
              <a:r>
                <a:rPr lang="zh-CN" altLang="en-US" sz="20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需在改动处签名</a:t>
              </a:r>
              <a:r>
                <a:rPr lang="zh-CN" altLang="en-US" sz="2000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。</a:t>
              </a:r>
              <a:endParaRPr lang="zh-CN" altLang="en-US" sz="20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68" y="2842188"/>
            <a:ext cx="3814362" cy="2544657"/>
          </a:xfrm>
          <a:prstGeom prst="rect">
            <a:avLst/>
          </a:prstGeom>
        </p:spPr>
      </p:pic>
      <p:sp>
        <p:nvSpPr>
          <p:cNvPr id="36" name="1"/>
          <p:cNvSpPr txBox="1">
            <a:spLocks noChangeArrowheads="1"/>
          </p:cNvSpPr>
          <p:nvPr/>
        </p:nvSpPr>
        <p:spPr bwMode="auto">
          <a:xfrm>
            <a:off x="3453765" y="1033145"/>
            <a:ext cx="3181350" cy="12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 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问答、简答题的小题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需在答案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右侧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标出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正分</a:t>
            </a:r>
            <a:endParaRPr lang="en-US" altLang="zh-CN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表示该小题所得分数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7" name="1"/>
          <p:cNvSpPr txBox="1">
            <a:spLocks noChangeArrowheads="1"/>
          </p:cNvSpPr>
          <p:nvPr/>
        </p:nvSpPr>
        <p:spPr bwMode="auto">
          <a:xfrm>
            <a:off x="130810" y="3708400"/>
            <a:ext cx="2397760" cy="124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所有大题均在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标题左侧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标出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正分</a:t>
            </a:r>
            <a:endParaRPr lang="en-US" altLang="zh-CN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表示该大题所得分数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4" name="직선 화살표 연결선 17"/>
          <p:cNvCxnSpPr/>
          <p:nvPr/>
        </p:nvCxnSpPr>
        <p:spPr>
          <a:xfrm flipH="1">
            <a:off x="2713355" y="4406900"/>
            <a:ext cx="551180" cy="0"/>
          </a:xfrm>
          <a:prstGeom prst="straightConnector1">
            <a:avLst/>
          </a:prstGeom>
          <a:noFill/>
          <a:ln w="28575" cap="flat" cmpd="sng" algn="ctr">
            <a:solidFill>
              <a:srgbClr val="58A49A"/>
            </a:solidFill>
            <a:prstDash val="solid"/>
            <a:tailEnd type="oval"/>
          </a:ln>
          <a:effectLst/>
        </p:spPr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7649"/>
          <a:stretch>
            <a:fillRect/>
          </a:stretch>
        </p:blipFill>
        <p:spPr>
          <a:xfrm>
            <a:off x="7414260" y="117475"/>
            <a:ext cx="4375785" cy="5271135"/>
          </a:xfrm>
          <a:prstGeom prst="rect">
            <a:avLst/>
          </a:prstGeom>
        </p:spPr>
      </p:pic>
      <p:sp>
        <p:nvSpPr>
          <p:cNvPr id="82" name="矩形 81"/>
          <p:cNvSpPr/>
          <p:nvPr/>
        </p:nvSpPr>
        <p:spPr>
          <a:xfrm>
            <a:off x="7705090" y="1102995"/>
            <a:ext cx="3851910" cy="1549400"/>
          </a:xfrm>
          <a:prstGeom prst="rect">
            <a:avLst/>
          </a:prstGeom>
          <a:solidFill>
            <a:schemeClr val="tx1">
              <a:lumMod val="85000"/>
              <a:lumOff val="1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黑体简体" panose="02010601030101010101" pitchFamily="2" charset="-122"/>
            </a:endParaRPr>
          </a:p>
        </p:txBody>
      </p:sp>
      <p:cxnSp>
        <p:nvCxnSpPr>
          <p:cNvPr id="45" name="직선 화살표 연결선 17"/>
          <p:cNvCxnSpPr/>
          <p:nvPr/>
        </p:nvCxnSpPr>
        <p:spPr>
          <a:xfrm flipV="1">
            <a:off x="9601835" y="2788285"/>
            <a:ext cx="0" cy="654685"/>
          </a:xfrm>
          <a:prstGeom prst="straightConnector1">
            <a:avLst/>
          </a:prstGeom>
          <a:noFill/>
          <a:ln w="28575" cap="flat" cmpd="sng" algn="ctr">
            <a:solidFill>
              <a:srgbClr val="58A49A"/>
            </a:solidFill>
            <a:prstDash val="solid"/>
            <a:tailEnd type="oval"/>
          </a:ln>
          <a:effectLst/>
        </p:spPr>
      </p:cxnSp>
      <p:sp>
        <p:nvSpPr>
          <p:cNvPr id="79" name="矩形 78"/>
          <p:cNvSpPr/>
          <p:nvPr/>
        </p:nvSpPr>
        <p:spPr>
          <a:xfrm>
            <a:off x="7522210" y="3467735"/>
            <a:ext cx="4189730" cy="1148715"/>
          </a:xfrm>
          <a:prstGeom prst="rect">
            <a:avLst/>
          </a:prstGeom>
          <a:noFill/>
          <a:ln w="41275">
            <a:solidFill>
              <a:srgbClr val="58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ea typeface="方正黑体简体" panose="02010601030101010101" pitchFamily="2" charset="-122"/>
            </a:endParaRPr>
          </a:p>
        </p:txBody>
      </p:sp>
      <p:sp>
        <p:nvSpPr>
          <p:cNvPr id="37" name="1"/>
          <p:cNvSpPr txBox="1">
            <a:spLocks noChangeArrowheads="1"/>
          </p:cNvSpPr>
          <p:nvPr/>
        </p:nvSpPr>
        <p:spPr bwMode="auto">
          <a:xfrm>
            <a:off x="7654592" y="990373"/>
            <a:ext cx="3953714" cy="166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答卷纸封面得分栏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需标出各题型分数，最后汇总成总分</a:t>
            </a:r>
            <a:endParaRPr lang="en-US" altLang="zh-CN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不能只写总分</a:t>
            </a:r>
            <a:endParaRPr lang="zh-CN" altLang="en-US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所有分数下面阅卷老师都要签字。</a:t>
            </a:r>
            <a:endParaRPr lang="zh-CN" altLang="en-US" dirty="0">
              <a:solidFill>
                <a:srgbClr val="FF5D5D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83" name="직선 화살표 연결선 17"/>
          <p:cNvCxnSpPr/>
          <p:nvPr/>
        </p:nvCxnSpPr>
        <p:spPr>
          <a:xfrm flipV="1">
            <a:off x="5111115" y="2377440"/>
            <a:ext cx="4445" cy="580390"/>
          </a:xfrm>
          <a:prstGeom prst="straightConnector1">
            <a:avLst/>
          </a:prstGeom>
          <a:noFill/>
          <a:ln w="28575" cap="flat" cmpd="sng" algn="ctr">
            <a:solidFill>
              <a:srgbClr val="58A49A"/>
            </a:solidFill>
            <a:prstDash val="solid"/>
            <a:tailEnd type="oval"/>
          </a:ln>
          <a:effectLst/>
        </p:spPr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36" grpId="0"/>
      <p:bldP spid="36" grpId="1"/>
      <p:bldP spid="27" grpId="0"/>
      <p:bldP spid="27" grpId="1"/>
      <p:bldP spid="79" grpId="0" animBg="1"/>
      <p:bldP spid="79" grpId="1" animBg="1"/>
      <p:bldP spid="82" grpId="0" animBg="1"/>
      <p:bldP spid="82" grpId="1" animBg="1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52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07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成绩录入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9277" y="833822"/>
            <a:ext cx="2508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CHENGJILURU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923852" y="3806891"/>
            <a:ext cx="1380604" cy="356047"/>
            <a:chOff x="3923852" y="3806891"/>
            <a:chExt cx="1380604" cy="356047"/>
          </a:xfrm>
        </p:grpSpPr>
        <p:sp>
          <p:nvSpPr>
            <p:cNvPr id="9" name="矩形 8"/>
            <p:cNvSpPr/>
            <p:nvPr/>
          </p:nvSpPr>
          <p:spPr>
            <a:xfrm>
              <a:off x="3923852" y="3806891"/>
              <a:ext cx="1380604" cy="356047"/>
            </a:xfrm>
            <a:prstGeom prst="rect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1"/>
            <p:cNvSpPr txBox="1">
              <a:spLocks noChangeArrowheads="1"/>
            </p:cNvSpPr>
            <p:nvPr/>
          </p:nvSpPr>
          <p:spPr bwMode="auto">
            <a:xfrm>
              <a:off x="4183635" y="3861853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cs typeface="+mn-ea"/>
                  <a:sym typeface="+mn-lt"/>
                </a:rPr>
                <a:t>STEP  1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3" name="1"/>
          <p:cNvSpPr txBox="1">
            <a:spLocks noChangeArrowheads="1"/>
          </p:cNvSpPr>
          <p:nvPr/>
        </p:nvSpPr>
        <p:spPr bwMode="auto">
          <a:xfrm>
            <a:off x="2127624" y="4253676"/>
            <a:ext cx="3176832" cy="180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600" b="1" dirty="0">
                <a:solidFill>
                  <a:srgbClr val="4FB7AC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考后三天内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，主考老师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需将成绩录入教务管理系统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成绩录入操作详见：http://jwc.zjnu.edu.cn/2018/1229/c4320a280018/page.htm </a:t>
            </a: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31602" y="3806891"/>
            <a:ext cx="1380604" cy="356047"/>
            <a:chOff x="6631602" y="3806891"/>
            <a:chExt cx="1380604" cy="356047"/>
          </a:xfrm>
        </p:grpSpPr>
        <p:sp>
          <p:nvSpPr>
            <p:cNvPr id="14" name="矩形 13"/>
            <p:cNvSpPr/>
            <p:nvPr/>
          </p:nvSpPr>
          <p:spPr>
            <a:xfrm>
              <a:off x="6631602" y="3806891"/>
              <a:ext cx="1380604" cy="356047"/>
            </a:xfrm>
            <a:prstGeom prst="rect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1"/>
            <p:cNvSpPr txBox="1">
              <a:spLocks noChangeArrowheads="1"/>
            </p:cNvSpPr>
            <p:nvPr/>
          </p:nvSpPr>
          <p:spPr bwMode="auto">
            <a:xfrm>
              <a:off x="6879432" y="3861853"/>
              <a:ext cx="89728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cs typeface="+mn-ea"/>
                  <a:sym typeface="+mn-lt"/>
                </a:rPr>
                <a:t>STEP  2</a:t>
              </a:r>
              <a:endParaRPr lang="en-US" altLang="zh-CN" sz="1600" b="1" dirty="0">
                <a:solidFill>
                  <a:schemeClr val="bg1"/>
                </a:solidFill>
                <a:latin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6" name="1"/>
          <p:cNvSpPr txBox="1">
            <a:spLocks noChangeArrowheads="1"/>
          </p:cNvSpPr>
          <p:nvPr/>
        </p:nvSpPr>
        <p:spPr bwMode="auto">
          <a:xfrm>
            <a:off x="6631602" y="4253547"/>
            <a:ext cx="3432774" cy="14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录入系统后，若发现成绩有误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主考教师需提出书面申请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经分管教学院长同意</a:t>
            </a:r>
            <a:endParaRPr lang="en-US" altLang="zh-CN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并报本科教学部审批后，方可改动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838962" y="1585476"/>
            <a:ext cx="1573468" cy="1573468"/>
            <a:chOff x="3838962" y="1585476"/>
            <a:chExt cx="1573468" cy="1573468"/>
          </a:xfrm>
        </p:grpSpPr>
        <p:sp>
          <p:nvSpPr>
            <p:cNvPr id="10" name="Teardrop 1"/>
            <p:cNvSpPr/>
            <p:nvPr/>
          </p:nvSpPr>
          <p:spPr>
            <a:xfrm rot="8100000">
              <a:off x="3838962" y="1585476"/>
              <a:ext cx="1573468" cy="1573468"/>
            </a:xfrm>
            <a:prstGeom prst="teardrop">
              <a:avLst>
                <a:gd name="adj" fmla="val 112856"/>
              </a:avLst>
            </a:prstGeom>
            <a:solidFill>
              <a:srgbClr val="4FB7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pic>
          <p:nvPicPr>
            <p:cNvPr id="3" name="图形 2" descr="Internet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152363" y="1949425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6573826" y="1619891"/>
            <a:ext cx="1573468" cy="1573468"/>
            <a:chOff x="6573826" y="1619891"/>
            <a:chExt cx="1573468" cy="1573468"/>
          </a:xfrm>
        </p:grpSpPr>
        <p:sp>
          <p:nvSpPr>
            <p:cNvPr id="11" name="Teardrop 72"/>
            <p:cNvSpPr/>
            <p:nvPr/>
          </p:nvSpPr>
          <p:spPr>
            <a:xfrm rot="8100000">
              <a:off x="6573826" y="1619891"/>
              <a:ext cx="1573468" cy="1573468"/>
            </a:xfrm>
            <a:prstGeom prst="teardrop">
              <a:avLst>
                <a:gd name="adj" fmla="val 112856"/>
              </a:avLst>
            </a:prstGeom>
            <a:solidFill>
              <a:srgbClr val="BBE3D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17" name="图形 16" descr="报纸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03360" y="1949425"/>
              <a:ext cx="914400" cy="914400"/>
            </a:xfrm>
            <a:prstGeom prst="rect">
              <a:avLst/>
            </a:prstGeom>
          </p:spPr>
        </p:pic>
      </p:grpSp>
      <p:pic>
        <p:nvPicPr>
          <p:cNvPr id="23" name="图片 22" descr="3AE08379256226D7FAD817BA22BC26BE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3175" y="1655937"/>
            <a:ext cx="1574800" cy="4592463"/>
          </a:xfrm>
          <a:prstGeom prst="rect">
            <a:avLst/>
          </a:prstGeom>
        </p:spPr>
      </p:pic>
      <p:pic>
        <p:nvPicPr>
          <p:cNvPr id="24" name="图片 23" descr="3AE08379256226D7FAD817BA22BC26B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414635" y="1636532"/>
            <a:ext cx="1770380" cy="4611868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55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78542" y="2478178"/>
            <a:ext cx="3233612" cy="3280929"/>
            <a:chOff x="3678153" y="1515037"/>
            <a:chExt cx="3233612" cy="3280929"/>
          </a:xfrm>
        </p:grpSpPr>
        <p:sp>
          <p:nvSpPr>
            <p:cNvPr id="20" name="矩形 19"/>
            <p:cNvSpPr/>
            <p:nvPr/>
          </p:nvSpPr>
          <p:spPr>
            <a:xfrm>
              <a:off x="3678153" y="1515037"/>
              <a:ext cx="1975729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1.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教学进度表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678153" y="4026455"/>
              <a:ext cx="3233612" cy="769511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5.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试题（Ａ、Ｂ卷）</a:t>
              </a:r>
              <a:endParaRPr lang="en-US" altLang="zh-CN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  参考答案及评分标准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3678153" y="2719067"/>
              <a:ext cx="1976857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3.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命题审定表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78153" y="2117052"/>
              <a:ext cx="2276895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2.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成绩构成方案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3678153" y="3321082"/>
              <a:ext cx="2581695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4.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考场情况登记表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58775" y="287020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08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材料归档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CAILIAOGUIDANG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967508" y="1755654"/>
            <a:ext cx="3334870" cy="3113348"/>
            <a:chOff x="4826689" y="1829193"/>
            <a:chExt cx="3334870" cy="3113348"/>
          </a:xfrm>
        </p:grpSpPr>
        <p:grpSp>
          <p:nvGrpSpPr>
            <p:cNvPr id="10" name="组合 9"/>
            <p:cNvGrpSpPr/>
            <p:nvPr/>
          </p:nvGrpSpPr>
          <p:grpSpPr>
            <a:xfrm>
              <a:off x="5274189" y="2224621"/>
              <a:ext cx="2327461" cy="2458058"/>
              <a:chOff x="4690181" y="2398056"/>
              <a:chExt cx="2327461" cy="2458058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4690181" y="2398056"/>
                <a:ext cx="2327461" cy="2327461"/>
              </a:xfrm>
              <a:prstGeom prst="ellipse">
                <a:avLst/>
              </a:prstGeom>
              <a:solidFill>
                <a:srgbClr val="58A4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4800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752974" y="3101788"/>
                <a:ext cx="2199341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3600" kern="0" dirty="0">
                    <a:solidFill>
                      <a:schemeClr val="bg1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  <a:cs typeface="+mn-ea"/>
                    <a:sym typeface="+mn-lt"/>
                  </a:rPr>
                  <a:t>考试归档材料</a:t>
                </a:r>
                <a:endParaRPr lang="zh-CN" altLang="en-US" sz="3600" kern="0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endParaRPr>
              </a:p>
              <a:p>
                <a:pPr algn="ctr"/>
                <a:endParaRPr lang="zh-CN" altLang="en-US" sz="3600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  <p:sp>
          <p:nvSpPr>
            <p:cNvPr id="12" name="弧形 11"/>
            <p:cNvSpPr/>
            <p:nvPr/>
          </p:nvSpPr>
          <p:spPr>
            <a:xfrm rot="12147949">
              <a:off x="4826689" y="2061882"/>
              <a:ext cx="2880659" cy="2880659"/>
            </a:xfrm>
            <a:prstGeom prst="arc">
              <a:avLst/>
            </a:prstGeom>
            <a:ln w="28575">
              <a:solidFill>
                <a:srgbClr val="58A4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弧形 17"/>
            <p:cNvSpPr/>
            <p:nvPr/>
          </p:nvSpPr>
          <p:spPr>
            <a:xfrm rot="900000">
              <a:off x="5280900" y="1829193"/>
              <a:ext cx="2880659" cy="2880659"/>
            </a:xfrm>
            <a:prstGeom prst="arc">
              <a:avLst/>
            </a:prstGeom>
            <a:ln w="28575">
              <a:solidFill>
                <a:srgbClr val="58A4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1251712" y="2214934"/>
            <a:ext cx="1217324" cy="113531"/>
            <a:chOff x="1948342" y="5767817"/>
            <a:chExt cx="2434648" cy="227062"/>
          </a:xfrm>
        </p:grpSpPr>
        <p:grpSp>
          <p:nvGrpSpPr>
            <p:cNvPr id="30" name="Group 43"/>
            <p:cNvGrpSpPr/>
            <p:nvPr/>
          </p:nvGrpSpPr>
          <p:grpSpPr>
            <a:xfrm>
              <a:off x="1948342" y="5922203"/>
              <a:ext cx="2434648" cy="72676"/>
              <a:chOff x="1878897" y="12847070"/>
              <a:chExt cx="2434648" cy="72676"/>
            </a:xfrm>
          </p:grpSpPr>
          <p:sp>
            <p:nvSpPr>
              <p:cNvPr id="44" name="Oval 94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5" name="Oval 95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6" name="Oval 96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7" name="Oval 97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8" name="Oval 98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9" name="Oval 99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0" name="Oval 100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1" name="Oval 101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2" name="Oval 102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6" name="Oval 103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59" name="Oval 104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60" name="Oval 105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grpSp>
          <p:nvGrpSpPr>
            <p:cNvPr id="31" name="Group 44"/>
            <p:cNvGrpSpPr/>
            <p:nvPr/>
          </p:nvGrpSpPr>
          <p:grpSpPr>
            <a:xfrm>
              <a:off x="1948342" y="5767817"/>
              <a:ext cx="2434648" cy="72676"/>
              <a:chOff x="1878897" y="12847070"/>
              <a:chExt cx="2434648" cy="72676"/>
            </a:xfrm>
          </p:grpSpPr>
          <p:sp>
            <p:nvSpPr>
              <p:cNvPr id="32" name="Oval 45"/>
              <p:cNvSpPr>
                <a:spLocks noChangeAspect="1"/>
              </p:cNvSpPr>
              <p:nvPr/>
            </p:nvSpPr>
            <p:spPr>
              <a:xfrm rot="18861538">
                <a:off x="1878897" y="12851892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3" name="Oval 46"/>
              <p:cNvSpPr>
                <a:spLocks noChangeAspect="1"/>
              </p:cNvSpPr>
              <p:nvPr/>
            </p:nvSpPr>
            <p:spPr>
              <a:xfrm rot="18861538">
                <a:off x="2094410" y="12849481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4" name="Oval 47"/>
              <p:cNvSpPr>
                <a:spLocks noChangeAspect="1"/>
              </p:cNvSpPr>
              <p:nvPr/>
            </p:nvSpPr>
            <p:spPr>
              <a:xfrm rot="18861538">
                <a:off x="2309923" y="12847070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5" name="Oval 48"/>
              <p:cNvSpPr>
                <a:spLocks noChangeAspect="1"/>
              </p:cNvSpPr>
              <p:nvPr/>
            </p:nvSpPr>
            <p:spPr>
              <a:xfrm rot="18861538">
                <a:off x="2525435" y="12852609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6" name="Oval 49"/>
              <p:cNvSpPr>
                <a:spLocks noChangeAspect="1"/>
              </p:cNvSpPr>
              <p:nvPr/>
            </p:nvSpPr>
            <p:spPr>
              <a:xfrm rot="18861538">
                <a:off x="2740948" y="12850198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7" name="Oval 56"/>
              <p:cNvSpPr>
                <a:spLocks noChangeAspect="1"/>
              </p:cNvSpPr>
              <p:nvPr/>
            </p:nvSpPr>
            <p:spPr>
              <a:xfrm rot="18861538">
                <a:off x="2956461" y="12855738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8" name="Oval 57"/>
              <p:cNvSpPr>
                <a:spLocks noChangeAspect="1"/>
              </p:cNvSpPr>
              <p:nvPr/>
            </p:nvSpPr>
            <p:spPr>
              <a:xfrm rot="18861538">
                <a:off x="3171973" y="12853326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39" name="Oval 58"/>
              <p:cNvSpPr>
                <a:spLocks noChangeAspect="1"/>
              </p:cNvSpPr>
              <p:nvPr/>
            </p:nvSpPr>
            <p:spPr>
              <a:xfrm rot="18861538">
                <a:off x="3387486" y="12850915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0" name="Oval 90"/>
              <p:cNvSpPr>
                <a:spLocks noChangeAspect="1"/>
              </p:cNvSpPr>
              <p:nvPr/>
            </p:nvSpPr>
            <p:spPr>
              <a:xfrm rot="18861538">
                <a:off x="3602999" y="12848504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1" name="Oval 91"/>
              <p:cNvSpPr>
                <a:spLocks noChangeAspect="1"/>
              </p:cNvSpPr>
              <p:nvPr/>
            </p:nvSpPr>
            <p:spPr>
              <a:xfrm rot="18861538">
                <a:off x="3818511" y="12854043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2" name="Oval 92"/>
              <p:cNvSpPr>
                <a:spLocks noChangeAspect="1"/>
              </p:cNvSpPr>
              <p:nvPr/>
            </p:nvSpPr>
            <p:spPr>
              <a:xfrm rot="18861538">
                <a:off x="4034024" y="12851632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Oval 93"/>
              <p:cNvSpPr>
                <a:spLocks noChangeAspect="1"/>
              </p:cNvSpPr>
              <p:nvPr/>
            </p:nvSpPr>
            <p:spPr>
              <a:xfrm rot="18861538">
                <a:off x="4249537" y="12849221"/>
                <a:ext cx="64008" cy="6400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117474" y="4813555"/>
            <a:ext cx="4693502" cy="1569882"/>
            <a:chOff x="7600384" y="5151579"/>
            <a:chExt cx="3821901" cy="1278349"/>
          </a:xfrm>
        </p:grpSpPr>
        <p:sp>
          <p:nvSpPr>
            <p:cNvPr id="90" name="任意多边形 116"/>
            <p:cNvSpPr/>
            <p:nvPr/>
          </p:nvSpPr>
          <p:spPr>
            <a:xfrm rot="10800000">
              <a:off x="10522055" y="5151579"/>
              <a:ext cx="900230" cy="1255664"/>
            </a:xfrm>
            <a:custGeom>
              <a:avLst/>
              <a:gdLst>
                <a:gd name="connsiteX0" fmla="*/ 0 w 2533650"/>
                <a:gd name="connsiteY0" fmla="*/ 0 h 3997504"/>
                <a:gd name="connsiteX1" fmla="*/ 2533650 w 2533650"/>
                <a:gd name="connsiteY1" fmla="*/ 0 h 3997504"/>
                <a:gd name="connsiteX2" fmla="*/ 2533650 w 2533650"/>
                <a:gd name="connsiteY2" fmla="*/ 3100917 h 3997504"/>
                <a:gd name="connsiteX3" fmla="*/ 0 w 2533650"/>
                <a:gd name="connsiteY3" fmla="*/ 3997504 h 3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997504">
                  <a:moveTo>
                    <a:pt x="0" y="0"/>
                  </a:moveTo>
                  <a:lnTo>
                    <a:pt x="2533650" y="0"/>
                  </a:lnTo>
                  <a:lnTo>
                    <a:pt x="2533650" y="3100917"/>
                  </a:lnTo>
                  <a:lnTo>
                    <a:pt x="0" y="3997504"/>
                  </a:lnTo>
                  <a:close/>
                </a:path>
              </a:pathLst>
            </a:cu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1" name="任意多边形 117"/>
            <p:cNvSpPr/>
            <p:nvPr/>
          </p:nvSpPr>
          <p:spPr>
            <a:xfrm rot="10800000">
              <a:off x="7600384" y="5467304"/>
              <a:ext cx="900230" cy="962624"/>
            </a:xfrm>
            <a:custGeom>
              <a:avLst/>
              <a:gdLst>
                <a:gd name="connsiteX0" fmla="*/ 0 w 2533650"/>
                <a:gd name="connsiteY0" fmla="*/ 0 h 3064589"/>
                <a:gd name="connsiteX1" fmla="*/ 2533650 w 2533650"/>
                <a:gd name="connsiteY1" fmla="*/ 0 h 3064589"/>
                <a:gd name="connsiteX2" fmla="*/ 2533650 w 2533650"/>
                <a:gd name="connsiteY2" fmla="*/ 2168002 h 3064589"/>
                <a:gd name="connsiteX3" fmla="*/ 0 w 2533650"/>
                <a:gd name="connsiteY3" fmla="*/ 3064589 h 306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64589">
                  <a:moveTo>
                    <a:pt x="0" y="0"/>
                  </a:moveTo>
                  <a:lnTo>
                    <a:pt x="2533650" y="0"/>
                  </a:lnTo>
                  <a:lnTo>
                    <a:pt x="2533650" y="2168002"/>
                  </a:lnTo>
                  <a:lnTo>
                    <a:pt x="0" y="3064589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2" name="任意多边形 118"/>
            <p:cNvSpPr/>
            <p:nvPr/>
          </p:nvSpPr>
          <p:spPr>
            <a:xfrm rot="10800000">
              <a:off x="8562606" y="5442688"/>
              <a:ext cx="900230" cy="968256"/>
            </a:xfrm>
            <a:custGeom>
              <a:avLst/>
              <a:gdLst>
                <a:gd name="connsiteX0" fmla="*/ 0 w 2533650"/>
                <a:gd name="connsiteY0" fmla="*/ 0 h 3082521"/>
                <a:gd name="connsiteX1" fmla="*/ 2533650 w 2533650"/>
                <a:gd name="connsiteY1" fmla="*/ 0 h 3082521"/>
                <a:gd name="connsiteX2" fmla="*/ 2533650 w 2533650"/>
                <a:gd name="connsiteY2" fmla="*/ 3082521 h 3082521"/>
                <a:gd name="connsiteX3" fmla="*/ 0 w 2533650"/>
                <a:gd name="connsiteY3" fmla="*/ 2185933 h 308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82521">
                  <a:moveTo>
                    <a:pt x="0" y="0"/>
                  </a:moveTo>
                  <a:lnTo>
                    <a:pt x="2533650" y="0"/>
                  </a:lnTo>
                  <a:lnTo>
                    <a:pt x="2533650" y="3082521"/>
                  </a:lnTo>
                  <a:lnTo>
                    <a:pt x="0" y="218593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3" name="任意多边形 119"/>
            <p:cNvSpPr/>
            <p:nvPr/>
          </p:nvSpPr>
          <p:spPr>
            <a:xfrm rot="10800000">
              <a:off x="9524828" y="5442392"/>
              <a:ext cx="900230" cy="964850"/>
            </a:xfrm>
            <a:custGeom>
              <a:avLst/>
              <a:gdLst>
                <a:gd name="connsiteX0" fmla="*/ 0 w 2533650"/>
                <a:gd name="connsiteY0" fmla="*/ 0 h 3071677"/>
                <a:gd name="connsiteX1" fmla="*/ 2533650 w 2533650"/>
                <a:gd name="connsiteY1" fmla="*/ 0 h 3071677"/>
                <a:gd name="connsiteX2" fmla="*/ 2533650 w 2533650"/>
                <a:gd name="connsiteY2" fmla="*/ 2175089 h 3071677"/>
                <a:gd name="connsiteX3" fmla="*/ 0 w 2533650"/>
                <a:gd name="connsiteY3" fmla="*/ 3071677 h 307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71677">
                  <a:moveTo>
                    <a:pt x="0" y="0"/>
                  </a:moveTo>
                  <a:lnTo>
                    <a:pt x="2533650" y="0"/>
                  </a:lnTo>
                  <a:lnTo>
                    <a:pt x="2533650" y="2175089"/>
                  </a:lnTo>
                  <a:lnTo>
                    <a:pt x="0" y="3071677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</p:grpSp>
      <p:sp>
        <p:nvSpPr>
          <p:cNvPr id="94" name="矩形 93"/>
          <p:cNvSpPr/>
          <p:nvPr/>
        </p:nvSpPr>
        <p:spPr>
          <a:xfrm>
            <a:off x="3481864" y="6104737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CAILIAOGUIDANG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708242" y="986831"/>
            <a:ext cx="3221599" cy="3522444"/>
            <a:chOff x="7086733" y="294072"/>
            <a:chExt cx="3221599" cy="3522444"/>
          </a:xfrm>
        </p:grpSpPr>
        <p:sp>
          <p:nvSpPr>
            <p:cNvPr id="89" name="矩形 88"/>
            <p:cNvSpPr/>
            <p:nvPr/>
          </p:nvSpPr>
          <p:spPr>
            <a:xfrm>
              <a:off x="7086733" y="294072"/>
              <a:ext cx="1967651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6.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学生答题纸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086733" y="890611"/>
              <a:ext cx="2644411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7.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学生成绩登记表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086733" y="1487150"/>
              <a:ext cx="3221599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just"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8.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学生学习情况分析表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7086733" y="2083689"/>
              <a:ext cx="2644412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just">
                <a:buClrTx/>
                <a:buSzTx/>
                <a:buFontTx/>
              </a:pPr>
              <a:r>
                <a:rPr lang="en-US" altLang="zh-CN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9.</a:t>
              </a:r>
              <a:r>
                <a:rPr lang="zh-CN" altLang="en-US" sz="2400" kern="100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过程性评价材料</a:t>
              </a:r>
              <a:endParaRPr lang="zh-CN" altLang="en-US" sz="2400" kern="100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6" name="矩形 95"/>
            <p:cNvSpPr/>
            <p:nvPr/>
          </p:nvSpPr>
          <p:spPr>
            <a:xfrm>
              <a:off x="7086733" y="2680228"/>
              <a:ext cx="2158685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just">
                <a:buClrTx/>
                <a:buSzTx/>
                <a:buFontTx/>
              </a:pPr>
              <a:r>
                <a:rPr lang="en-US" altLang="zh-CN" sz="2400" kern="100" dirty="0">
                  <a:solidFill>
                    <a:schemeClr val="accent3">
                      <a:lumMod val="5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10.</a:t>
              </a:r>
              <a:r>
                <a:rPr lang="zh-CN" altLang="en-US" sz="2400" kern="100" dirty="0">
                  <a:solidFill>
                    <a:schemeClr val="accent3">
                      <a:lumMod val="5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教案与课件</a:t>
              </a:r>
              <a:endParaRPr lang="zh-CN" altLang="en-US" sz="2400" kern="100" dirty="0">
                <a:solidFill>
                  <a:schemeClr val="accent3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7086733" y="3276766"/>
              <a:ext cx="1886743" cy="539750"/>
            </a:xfrm>
            <a:prstGeom prst="rect">
              <a:avLst/>
            </a:prstGeom>
            <a:noFill/>
          </p:spPr>
          <p:txBody>
            <a:bodyPr wrap="square" anchor="ctr" anchorCtr="1">
              <a:noAutofit/>
            </a:bodyPr>
            <a:lstStyle/>
            <a:p>
              <a:pPr algn="just">
                <a:buClrTx/>
                <a:buSzTx/>
                <a:buFontTx/>
              </a:pPr>
              <a:r>
                <a:rPr lang="en-US" altLang="zh-CN" sz="2400" kern="100" dirty="0">
                  <a:solidFill>
                    <a:schemeClr val="accent3">
                      <a:lumMod val="5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11.</a:t>
              </a:r>
              <a:r>
                <a:rPr lang="zh-CN" altLang="en-US" sz="2400" kern="100" dirty="0">
                  <a:solidFill>
                    <a:schemeClr val="accent3">
                      <a:lumMod val="50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教学大纲</a:t>
              </a:r>
              <a:endParaRPr lang="zh-CN" altLang="en-US" sz="2400" kern="100" dirty="0">
                <a:solidFill>
                  <a:schemeClr val="accent3">
                    <a:lumMod val="50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/>
      <p:bldP spid="55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6100" y="287020"/>
            <a:ext cx="10515600" cy="1325563"/>
          </a:xfrm>
        </p:spPr>
        <p:txBody>
          <a:bodyPr>
            <a:normAutofit/>
          </a:bodyPr>
          <a:p>
            <a:r>
              <a:rPr lang="en-US" altLang="zh-CN" sz="311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09 </a:t>
            </a:r>
            <a:r>
              <a:rPr lang="zh-CN" altLang="en-US" sz="311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学生学习情况分析</a:t>
            </a:r>
            <a:br>
              <a:rPr lang="zh-CN" altLang="en-US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</a:br>
            <a:endParaRPr lang="zh-CN" altLang="en-US"/>
          </a:p>
        </p:txBody>
      </p:sp>
      <p:sp>
        <p:nvSpPr>
          <p:cNvPr id="53" name="矩形 52"/>
          <p:cNvSpPr/>
          <p:nvPr/>
        </p:nvSpPr>
        <p:spPr>
          <a:xfrm>
            <a:off x="358775" y="287020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648970" y="895985"/>
            <a:ext cx="3269615" cy="337185"/>
          </a:xfrm>
          <a:prstGeom prst="rect">
            <a:avLst/>
          </a:prstGeom>
        </p:spPr>
        <p:txBody>
          <a:bodyPr wrap="square">
            <a:spAutoFit/>
          </a:bodyPr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CAILIAOGUIDANG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50265" y="1290320"/>
            <a:ext cx="3800475" cy="5375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165" y="1206500"/>
            <a:ext cx="6880860" cy="2223135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172710" y="5741670"/>
            <a:ext cx="6652260" cy="938530"/>
            <a:chOff x="7600384" y="5151579"/>
            <a:chExt cx="3821901" cy="1278349"/>
          </a:xfrm>
        </p:grpSpPr>
        <p:sp>
          <p:nvSpPr>
            <p:cNvPr id="90" name="任意多边形 116"/>
            <p:cNvSpPr/>
            <p:nvPr/>
          </p:nvSpPr>
          <p:spPr>
            <a:xfrm rot="10800000">
              <a:off x="10522055" y="5151579"/>
              <a:ext cx="900230" cy="1255664"/>
            </a:xfrm>
            <a:custGeom>
              <a:avLst/>
              <a:gdLst>
                <a:gd name="connsiteX0" fmla="*/ 0 w 2533650"/>
                <a:gd name="connsiteY0" fmla="*/ 0 h 3997504"/>
                <a:gd name="connsiteX1" fmla="*/ 2533650 w 2533650"/>
                <a:gd name="connsiteY1" fmla="*/ 0 h 3997504"/>
                <a:gd name="connsiteX2" fmla="*/ 2533650 w 2533650"/>
                <a:gd name="connsiteY2" fmla="*/ 3100917 h 3997504"/>
                <a:gd name="connsiteX3" fmla="*/ 0 w 2533650"/>
                <a:gd name="connsiteY3" fmla="*/ 3997504 h 3997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997504">
                  <a:moveTo>
                    <a:pt x="0" y="0"/>
                  </a:moveTo>
                  <a:lnTo>
                    <a:pt x="2533650" y="0"/>
                  </a:lnTo>
                  <a:lnTo>
                    <a:pt x="2533650" y="3100917"/>
                  </a:lnTo>
                  <a:lnTo>
                    <a:pt x="0" y="3997504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1" name="任意多边形 117"/>
            <p:cNvSpPr/>
            <p:nvPr/>
          </p:nvSpPr>
          <p:spPr>
            <a:xfrm rot="10800000">
              <a:off x="7600384" y="5467304"/>
              <a:ext cx="900230" cy="962624"/>
            </a:xfrm>
            <a:custGeom>
              <a:avLst/>
              <a:gdLst>
                <a:gd name="connsiteX0" fmla="*/ 0 w 2533650"/>
                <a:gd name="connsiteY0" fmla="*/ 0 h 3064589"/>
                <a:gd name="connsiteX1" fmla="*/ 2533650 w 2533650"/>
                <a:gd name="connsiteY1" fmla="*/ 0 h 3064589"/>
                <a:gd name="connsiteX2" fmla="*/ 2533650 w 2533650"/>
                <a:gd name="connsiteY2" fmla="*/ 2168002 h 3064589"/>
                <a:gd name="connsiteX3" fmla="*/ 0 w 2533650"/>
                <a:gd name="connsiteY3" fmla="*/ 3064589 h 3064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64589">
                  <a:moveTo>
                    <a:pt x="0" y="0"/>
                  </a:moveTo>
                  <a:lnTo>
                    <a:pt x="2533650" y="0"/>
                  </a:lnTo>
                  <a:lnTo>
                    <a:pt x="2533650" y="2168002"/>
                  </a:lnTo>
                  <a:lnTo>
                    <a:pt x="0" y="3064589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2" name="任意多边形 118"/>
            <p:cNvSpPr/>
            <p:nvPr/>
          </p:nvSpPr>
          <p:spPr>
            <a:xfrm rot="10800000">
              <a:off x="8562606" y="5442688"/>
              <a:ext cx="900230" cy="968256"/>
            </a:xfrm>
            <a:custGeom>
              <a:avLst/>
              <a:gdLst>
                <a:gd name="connsiteX0" fmla="*/ 0 w 2533650"/>
                <a:gd name="connsiteY0" fmla="*/ 0 h 3082521"/>
                <a:gd name="connsiteX1" fmla="*/ 2533650 w 2533650"/>
                <a:gd name="connsiteY1" fmla="*/ 0 h 3082521"/>
                <a:gd name="connsiteX2" fmla="*/ 2533650 w 2533650"/>
                <a:gd name="connsiteY2" fmla="*/ 3082521 h 3082521"/>
                <a:gd name="connsiteX3" fmla="*/ 0 w 2533650"/>
                <a:gd name="connsiteY3" fmla="*/ 2185933 h 308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82521">
                  <a:moveTo>
                    <a:pt x="0" y="0"/>
                  </a:moveTo>
                  <a:lnTo>
                    <a:pt x="2533650" y="0"/>
                  </a:lnTo>
                  <a:lnTo>
                    <a:pt x="2533650" y="3082521"/>
                  </a:lnTo>
                  <a:lnTo>
                    <a:pt x="0" y="2185933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sp>
          <p:nvSpPr>
            <p:cNvPr id="93" name="任意多边形 119"/>
            <p:cNvSpPr/>
            <p:nvPr/>
          </p:nvSpPr>
          <p:spPr>
            <a:xfrm rot="10800000">
              <a:off x="9524828" y="5442392"/>
              <a:ext cx="900230" cy="964850"/>
            </a:xfrm>
            <a:custGeom>
              <a:avLst/>
              <a:gdLst>
                <a:gd name="connsiteX0" fmla="*/ 0 w 2533650"/>
                <a:gd name="connsiteY0" fmla="*/ 0 h 3071677"/>
                <a:gd name="connsiteX1" fmla="*/ 2533650 w 2533650"/>
                <a:gd name="connsiteY1" fmla="*/ 0 h 3071677"/>
                <a:gd name="connsiteX2" fmla="*/ 2533650 w 2533650"/>
                <a:gd name="connsiteY2" fmla="*/ 2175089 h 3071677"/>
                <a:gd name="connsiteX3" fmla="*/ 0 w 2533650"/>
                <a:gd name="connsiteY3" fmla="*/ 3071677 h 3071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0" h="3071677">
                  <a:moveTo>
                    <a:pt x="0" y="0"/>
                  </a:moveTo>
                  <a:lnTo>
                    <a:pt x="2533650" y="0"/>
                  </a:lnTo>
                  <a:lnTo>
                    <a:pt x="2533650" y="2175089"/>
                  </a:lnTo>
                  <a:lnTo>
                    <a:pt x="0" y="3071677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00" y="3429635"/>
            <a:ext cx="6880225" cy="229806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3AE08379256226D7FAD817BA22BC26B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-42545"/>
            <a:ext cx="5241925" cy="69430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92655" y="1176655"/>
            <a:ext cx="6282887" cy="4504690"/>
          </a:xfrm>
          <a:prstGeom prst="rect">
            <a:avLst/>
          </a:prstGeom>
          <a:noFill/>
          <a:ln w="53975">
            <a:solidFill>
              <a:srgbClr val="58A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01690" y="2058945"/>
            <a:ext cx="5095110" cy="27401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rPr>
              <a:t>注重教学规范</a:t>
            </a:r>
            <a:endParaRPr lang="en-US" altLang="zh-CN" sz="6000" dirty="0">
              <a:solidFill>
                <a:schemeClr val="tx1">
                  <a:lumMod val="65000"/>
                  <a:lumOff val="3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+mn-ea"/>
              <a:sym typeface="+mn-lt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rPr>
              <a:t>提高教学质量</a:t>
            </a:r>
            <a:endParaRPr lang="zh-CN" altLang="en-US" sz="6000" dirty="0">
              <a:solidFill>
                <a:schemeClr val="tx1">
                  <a:lumMod val="65000"/>
                  <a:lumOff val="35000"/>
                </a:schemeClr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92655" y="1155065"/>
            <a:ext cx="3051810" cy="306705"/>
          </a:xfrm>
          <a:prstGeom prst="rect">
            <a:avLst/>
          </a:prstGeom>
          <a:solidFill>
            <a:srgbClr val="58A49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ZHEJIANG NORMAL UNIVERSITY</a:t>
            </a:r>
            <a:endParaRPr lang="en-US" altLang="zh-CN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78000"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6672549" cy="6858000"/>
          </a:xfrm>
          <a:prstGeom prst="rect">
            <a:avLst/>
          </a:prstGeom>
          <a:solidFill>
            <a:srgbClr val="58A49A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929019" y="394884"/>
            <a:ext cx="2430033" cy="964652"/>
            <a:chOff x="9274193" y="235468"/>
            <a:chExt cx="1377146" cy="546730"/>
          </a:xfrm>
        </p:grpSpPr>
        <p:sp>
          <p:nvSpPr>
            <p:cNvPr id="6" name="椭圆 5"/>
            <p:cNvSpPr/>
            <p:nvPr/>
          </p:nvSpPr>
          <p:spPr>
            <a:xfrm>
              <a:off x="10025175" y="235469"/>
              <a:ext cx="546729" cy="546729"/>
            </a:xfrm>
            <a:prstGeom prst="ellipse">
              <a:avLst/>
            </a:prstGeom>
            <a:solidFill>
              <a:srgbClr val="58A49A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椭圆 6"/>
            <p:cNvSpPr/>
            <p:nvPr/>
          </p:nvSpPr>
          <p:spPr>
            <a:xfrm>
              <a:off x="9274193" y="235468"/>
              <a:ext cx="546729" cy="546729"/>
            </a:xfrm>
            <a:prstGeom prst="ellipse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9299384" y="258887"/>
              <a:ext cx="591461" cy="52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目</a:t>
              </a:r>
              <a:endParaRPr kumimoji="1" lang="zh-CN" altLang="en-US" sz="54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059878" y="258887"/>
              <a:ext cx="591461" cy="523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54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录</a:t>
              </a:r>
              <a:endParaRPr kumimoji="1" lang="zh-CN" altLang="en-US" sz="54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712920" y="771606"/>
            <a:ext cx="4038958" cy="587927"/>
            <a:chOff x="1712920" y="771606"/>
            <a:chExt cx="4038958" cy="587927"/>
          </a:xfrm>
        </p:grpSpPr>
        <p:sp>
          <p:nvSpPr>
            <p:cNvPr id="10" name="ïṧlïḓe"/>
            <p:cNvSpPr txBox="1"/>
            <p:nvPr/>
          </p:nvSpPr>
          <p:spPr bwMode="auto">
            <a:xfrm>
              <a:off x="1712920" y="771606"/>
              <a:ext cx="2854714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课程总评成绩构成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287122" y="823378"/>
              <a:ext cx="464756" cy="481510"/>
              <a:chOff x="5249328" y="740317"/>
              <a:chExt cx="690082" cy="714958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43" name="ïṧlïḓe"/>
              <p:cNvSpPr txBox="1"/>
              <p:nvPr/>
            </p:nvSpPr>
            <p:spPr bwMode="auto">
              <a:xfrm>
                <a:off x="5311971" y="765194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1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34" name="组合 133"/>
          <p:cNvGrpSpPr/>
          <p:nvPr/>
        </p:nvGrpSpPr>
        <p:grpSpPr>
          <a:xfrm>
            <a:off x="2251083" y="1505120"/>
            <a:ext cx="3500795" cy="587927"/>
            <a:chOff x="2251083" y="781419"/>
            <a:chExt cx="3500795" cy="587927"/>
          </a:xfrm>
        </p:grpSpPr>
        <p:sp>
          <p:nvSpPr>
            <p:cNvPr id="135" name="ïṧlïḓe"/>
            <p:cNvSpPr txBox="1"/>
            <p:nvPr/>
          </p:nvSpPr>
          <p:spPr bwMode="auto">
            <a:xfrm>
              <a:off x="2251083" y="781419"/>
              <a:ext cx="2854714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考试形式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37" name="椭圆 136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38" name="ïṧlïḓe"/>
              <p:cNvSpPr txBox="1"/>
              <p:nvPr/>
            </p:nvSpPr>
            <p:spPr bwMode="auto">
              <a:xfrm>
                <a:off x="5332413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2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39" name="组合 138"/>
          <p:cNvGrpSpPr/>
          <p:nvPr/>
        </p:nvGrpSpPr>
        <p:grpSpPr>
          <a:xfrm>
            <a:off x="1712919" y="2219008"/>
            <a:ext cx="4038959" cy="587927"/>
            <a:chOff x="1712919" y="771606"/>
            <a:chExt cx="4038959" cy="587927"/>
          </a:xfrm>
        </p:grpSpPr>
        <p:sp>
          <p:nvSpPr>
            <p:cNvPr id="140" name="ïṧlïḓe"/>
            <p:cNvSpPr txBox="1"/>
            <p:nvPr/>
          </p:nvSpPr>
          <p:spPr bwMode="auto">
            <a:xfrm>
              <a:off x="1712919" y="771606"/>
              <a:ext cx="3392878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命题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41" name="组合 140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42" name="椭圆 141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43" name="ïṧlïḓe"/>
              <p:cNvSpPr txBox="1"/>
              <p:nvPr/>
            </p:nvSpPr>
            <p:spPr bwMode="auto">
              <a:xfrm>
                <a:off x="5332414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3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44" name="组合 143"/>
          <p:cNvGrpSpPr/>
          <p:nvPr/>
        </p:nvGrpSpPr>
        <p:grpSpPr>
          <a:xfrm>
            <a:off x="1712919" y="2942709"/>
            <a:ext cx="4038959" cy="587927"/>
            <a:chOff x="1712919" y="771606"/>
            <a:chExt cx="4038959" cy="587927"/>
          </a:xfrm>
        </p:grpSpPr>
        <p:sp>
          <p:nvSpPr>
            <p:cNvPr id="145" name="ïṧlïḓe"/>
            <p:cNvSpPr txBox="1"/>
            <p:nvPr/>
          </p:nvSpPr>
          <p:spPr bwMode="auto">
            <a:xfrm>
              <a:off x="1712919" y="771606"/>
              <a:ext cx="3392877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试卷付印及领取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  <a:p>
              <a:pPr algn="r">
                <a:spcBef>
                  <a:spcPct val="0"/>
                </a:spcBef>
              </a:pP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46" name="组合 145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47" name="椭圆 146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48" name="ïṧlïḓe"/>
              <p:cNvSpPr txBox="1"/>
              <p:nvPr/>
            </p:nvSpPr>
            <p:spPr bwMode="auto">
              <a:xfrm>
                <a:off x="5332414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4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50" name="组合 149"/>
          <p:cNvGrpSpPr/>
          <p:nvPr/>
        </p:nvGrpSpPr>
        <p:grpSpPr>
          <a:xfrm>
            <a:off x="1712920" y="3666410"/>
            <a:ext cx="4038958" cy="587927"/>
            <a:chOff x="1712920" y="771606"/>
            <a:chExt cx="4038958" cy="587927"/>
          </a:xfrm>
        </p:grpSpPr>
        <p:sp>
          <p:nvSpPr>
            <p:cNvPr id="151" name="ïṧlïḓe"/>
            <p:cNvSpPr txBox="1"/>
            <p:nvPr/>
          </p:nvSpPr>
          <p:spPr bwMode="auto">
            <a:xfrm>
              <a:off x="1712920" y="771606"/>
              <a:ext cx="3392876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监考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  <a:p>
              <a:pPr algn="r">
                <a:spcBef>
                  <a:spcPct val="0"/>
                </a:spcBef>
              </a:pP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53" name="椭圆 152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54" name="ïṧlïḓe"/>
              <p:cNvSpPr txBox="1"/>
              <p:nvPr/>
            </p:nvSpPr>
            <p:spPr bwMode="auto">
              <a:xfrm>
                <a:off x="5332414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5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55" name="组合 154"/>
          <p:cNvGrpSpPr/>
          <p:nvPr/>
        </p:nvGrpSpPr>
        <p:grpSpPr>
          <a:xfrm>
            <a:off x="1712920" y="4390111"/>
            <a:ext cx="4038958" cy="587927"/>
            <a:chOff x="1712920" y="771606"/>
            <a:chExt cx="4038958" cy="587927"/>
          </a:xfrm>
        </p:grpSpPr>
        <p:sp>
          <p:nvSpPr>
            <p:cNvPr id="156" name="ïṧlïḓe"/>
            <p:cNvSpPr txBox="1"/>
            <p:nvPr/>
          </p:nvSpPr>
          <p:spPr bwMode="auto">
            <a:xfrm>
              <a:off x="1712920" y="771606"/>
              <a:ext cx="3392876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评卷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58" name="椭圆 157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59" name="ïṧlïḓe"/>
              <p:cNvSpPr txBox="1"/>
              <p:nvPr/>
            </p:nvSpPr>
            <p:spPr bwMode="auto">
              <a:xfrm>
                <a:off x="5332414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6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60" name="组合 159"/>
          <p:cNvGrpSpPr/>
          <p:nvPr/>
        </p:nvGrpSpPr>
        <p:grpSpPr>
          <a:xfrm>
            <a:off x="1712920" y="5113812"/>
            <a:ext cx="4038958" cy="587927"/>
            <a:chOff x="1712920" y="771606"/>
            <a:chExt cx="4038958" cy="587927"/>
          </a:xfrm>
        </p:grpSpPr>
        <p:sp>
          <p:nvSpPr>
            <p:cNvPr id="161" name="ïṧlïḓe"/>
            <p:cNvSpPr txBox="1"/>
            <p:nvPr/>
          </p:nvSpPr>
          <p:spPr bwMode="auto">
            <a:xfrm>
              <a:off x="1712920" y="771606"/>
              <a:ext cx="3392876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成绩录入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62" name="组合 161"/>
            <p:cNvGrpSpPr/>
            <p:nvPr/>
          </p:nvGrpSpPr>
          <p:grpSpPr>
            <a:xfrm>
              <a:off x="5287122" y="823378"/>
              <a:ext cx="464756" cy="484383"/>
              <a:chOff x="5249328" y="740317"/>
              <a:chExt cx="690082" cy="719224"/>
            </a:xfrm>
          </p:grpSpPr>
          <p:sp>
            <p:nvSpPr>
              <p:cNvPr id="163" name="椭圆 162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64" name="ïṧlïḓe"/>
              <p:cNvSpPr txBox="1"/>
              <p:nvPr/>
            </p:nvSpPr>
            <p:spPr bwMode="auto">
              <a:xfrm>
                <a:off x="5332414" y="769460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7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1712919" y="5837513"/>
            <a:ext cx="4038959" cy="587927"/>
            <a:chOff x="1712919" y="771606"/>
            <a:chExt cx="4038959" cy="587927"/>
          </a:xfrm>
        </p:grpSpPr>
        <p:sp>
          <p:nvSpPr>
            <p:cNvPr id="166" name="ïṧlïḓe"/>
            <p:cNvSpPr txBox="1"/>
            <p:nvPr/>
          </p:nvSpPr>
          <p:spPr bwMode="auto">
            <a:xfrm>
              <a:off x="1712919" y="771606"/>
              <a:ext cx="3392875" cy="58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材料归档</a:t>
              </a:r>
              <a:endParaRPr lang="zh-CN" altLang="en-US" sz="3200" b="1" dirty="0">
                <a:solidFill>
                  <a:schemeClr val="bg1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grpSp>
          <p:nvGrpSpPr>
            <p:cNvPr id="167" name="组合 166"/>
            <p:cNvGrpSpPr/>
            <p:nvPr/>
          </p:nvGrpSpPr>
          <p:grpSpPr>
            <a:xfrm>
              <a:off x="5287122" y="823378"/>
              <a:ext cx="464756" cy="484382"/>
              <a:chOff x="5249328" y="740317"/>
              <a:chExt cx="690082" cy="719223"/>
            </a:xfrm>
          </p:grpSpPr>
          <p:sp>
            <p:nvSpPr>
              <p:cNvPr id="168" name="椭圆 167"/>
              <p:cNvSpPr/>
              <p:nvPr/>
            </p:nvSpPr>
            <p:spPr>
              <a:xfrm>
                <a:off x="5249328" y="740317"/>
                <a:ext cx="690082" cy="69008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  <p:sp>
            <p:nvSpPr>
              <p:cNvPr id="169" name="ïṧlïḓe"/>
              <p:cNvSpPr txBox="1"/>
              <p:nvPr/>
            </p:nvSpPr>
            <p:spPr bwMode="auto">
              <a:xfrm>
                <a:off x="5332414" y="769459"/>
                <a:ext cx="564795" cy="690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2400" dirty="0">
                    <a:solidFill>
                      <a:srgbClr val="58A49A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</a:rPr>
                  <a:t>8</a:t>
                </a:r>
                <a:endParaRPr lang="en-US" altLang="zh-CN" sz="2400" dirty="0">
                  <a:solidFill>
                    <a:srgbClr val="58A49A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86276" y="1893259"/>
            <a:ext cx="2247900" cy="541478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方正黑体简体" panose="02010601030101010101" pitchFamily="2" charset="-122"/>
            </a:endParaRPr>
          </a:p>
        </p:txBody>
      </p:sp>
      <p:grpSp>
        <p:nvGrpSpPr>
          <p:cNvPr id="83" name="ïşḻîḑé"/>
          <p:cNvGrpSpPr/>
          <p:nvPr/>
        </p:nvGrpSpPr>
        <p:grpSpPr>
          <a:xfrm>
            <a:off x="7899400" y="1931347"/>
            <a:ext cx="4053345" cy="2314777"/>
            <a:chOff x="503602" y="2132856"/>
            <a:chExt cx="5859098" cy="3239723"/>
          </a:xfrm>
        </p:grpSpPr>
        <p:grpSp>
          <p:nvGrpSpPr>
            <p:cNvPr id="84" name="ïṣḻïdè"/>
            <p:cNvGrpSpPr/>
            <p:nvPr/>
          </p:nvGrpSpPr>
          <p:grpSpPr>
            <a:xfrm>
              <a:off x="503602" y="5249660"/>
              <a:ext cx="5859098" cy="122919"/>
              <a:chOff x="-1348120" y="5777968"/>
              <a:chExt cx="9361040" cy="187524"/>
            </a:xfrm>
          </p:grpSpPr>
          <p:sp>
            <p:nvSpPr>
              <p:cNvPr id="85" name="ïṣlíḍè"/>
              <p:cNvSpPr/>
              <p:nvPr/>
            </p:nvSpPr>
            <p:spPr>
              <a:xfrm flipV="1">
                <a:off x="-1348120" y="5928916"/>
                <a:ext cx="9361040" cy="36576"/>
              </a:xfrm>
              <a:prstGeom prst="trapezoid">
                <a:avLst>
                  <a:gd name="adj" fmla="val 814192"/>
                </a:avLst>
              </a:prstGeom>
              <a:solidFill>
                <a:srgbClr val="80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0" dirty="0">
                  <a:latin typeface="微软雅黑" panose="020B0503020204020204" charset="-122"/>
                  <a:ea typeface="方正黑体简体" panose="02010601030101010101" pitchFamily="2" charset="-122"/>
                </a:endParaRPr>
              </a:p>
            </p:txBody>
          </p:sp>
          <p:sp>
            <p:nvSpPr>
              <p:cNvPr id="86" name="íṣlîḑé"/>
              <p:cNvSpPr/>
              <p:nvPr/>
            </p:nvSpPr>
            <p:spPr>
              <a:xfrm>
                <a:off x="-1348120" y="5777968"/>
                <a:ext cx="9361040" cy="151090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0" dirty="0">
                  <a:latin typeface="微软雅黑" panose="020B0503020204020204" charset="-122"/>
                  <a:ea typeface="方正黑体简体" panose="02010601030101010101" pitchFamily="2" charset="-122"/>
                </a:endParaRPr>
              </a:p>
            </p:txBody>
          </p:sp>
        </p:grpSp>
        <p:grpSp>
          <p:nvGrpSpPr>
            <p:cNvPr id="87" name="ïşḻîḍê"/>
            <p:cNvGrpSpPr/>
            <p:nvPr/>
          </p:nvGrpSpPr>
          <p:grpSpPr>
            <a:xfrm>
              <a:off x="1002671" y="2132856"/>
              <a:ext cx="4860960" cy="3080807"/>
              <a:chOff x="-375492" y="1139528"/>
              <a:chExt cx="7415785" cy="4700016"/>
            </a:xfrm>
          </p:grpSpPr>
          <p:grpSp>
            <p:nvGrpSpPr>
              <p:cNvPr id="88" name="íṧľïḋé"/>
              <p:cNvGrpSpPr/>
              <p:nvPr/>
            </p:nvGrpSpPr>
            <p:grpSpPr>
              <a:xfrm>
                <a:off x="-375492" y="1139528"/>
                <a:ext cx="7415785" cy="4700016"/>
                <a:chOff x="-375492" y="1139528"/>
                <a:chExt cx="7415785" cy="4700016"/>
              </a:xfrm>
            </p:grpSpPr>
            <p:sp>
              <p:nvSpPr>
                <p:cNvPr id="89" name="ïṡlíḓè"/>
                <p:cNvSpPr/>
                <p:nvPr/>
              </p:nvSpPr>
              <p:spPr>
                <a:xfrm>
                  <a:off x="-375492" y="1139528"/>
                  <a:ext cx="7415784" cy="4700016"/>
                </a:xfrm>
                <a:custGeom>
                  <a:avLst/>
                  <a:gdLst>
                    <a:gd name="connsiteX0" fmla="*/ 224028 w 7415784"/>
                    <a:gd name="connsiteY0" fmla="*/ 269748 h 4700016"/>
                    <a:gd name="connsiteX1" fmla="*/ 224028 w 7415784"/>
                    <a:gd name="connsiteY1" fmla="*/ 4430268 h 4700016"/>
                    <a:gd name="connsiteX2" fmla="*/ 7191756 w 7415784"/>
                    <a:gd name="connsiteY2" fmla="*/ 4430268 h 4700016"/>
                    <a:gd name="connsiteX3" fmla="*/ 7191756 w 7415784"/>
                    <a:gd name="connsiteY3" fmla="*/ 269748 h 4700016"/>
                    <a:gd name="connsiteX4" fmla="*/ 266867 w 7415784"/>
                    <a:gd name="connsiteY4" fmla="*/ 0 h 4700016"/>
                    <a:gd name="connsiteX5" fmla="*/ 7148917 w 7415784"/>
                    <a:gd name="connsiteY5" fmla="*/ 0 h 4700016"/>
                    <a:gd name="connsiteX6" fmla="*/ 7415784 w 7415784"/>
                    <a:gd name="connsiteY6" fmla="*/ 266867 h 4700016"/>
                    <a:gd name="connsiteX7" fmla="*/ 7415784 w 7415784"/>
                    <a:gd name="connsiteY7" fmla="*/ 4433149 h 4700016"/>
                    <a:gd name="connsiteX8" fmla="*/ 7148917 w 7415784"/>
                    <a:gd name="connsiteY8" fmla="*/ 4700016 h 4700016"/>
                    <a:gd name="connsiteX9" fmla="*/ 266867 w 7415784"/>
                    <a:gd name="connsiteY9" fmla="*/ 4700016 h 4700016"/>
                    <a:gd name="connsiteX10" fmla="*/ 0 w 7415784"/>
                    <a:gd name="connsiteY10" fmla="*/ 4433149 h 4700016"/>
                    <a:gd name="connsiteX11" fmla="*/ 0 w 7415784"/>
                    <a:gd name="connsiteY11" fmla="*/ 266867 h 4700016"/>
                    <a:gd name="connsiteX12" fmla="*/ 266867 w 7415784"/>
                    <a:gd name="connsiteY12" fmla="*/ 0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15784" h="4700016">
                      <a:moveTo>
                        <a:pt x="224028" y="269748"/>
                      </a:moveTo>
                      <a:lnTo>
                        <a:pt x="224028" y="4430268"/>
                      </a:lnTo>
                      <a:lnTo>
                        <a:pt x="7191756" y="4430268"/>
                      </a:lnTo>
                      <a:lnTo>
                        <a:pt x="7191756" y="269748"/>
                      </a:lnTo>
                      <a:close/>
                      <a:moveTo>
                        <a:pt x="266867" y="0"/>
                      </a:moveTo>
                      <a:lnTo>
                        <a:pt x="7148917" y="0"/>
                      </a:lnTo>
                      <a:cubicBezTo>
                        <a:pt x="7296304" y="0"/>
                        <a:pt x="7415784" y="119480"/>
                        <a:pt x="7415784" y="266867"/>
                      </a:cubicBezTo>
                      <a:lnTo>
                        <a:pt x="7415784" y="4433149"/>
                      </a:lnTo>
                      <a:cubicBezTo>
                        <a:pt x="7415784" y="4580536"/>
                        <a:pt x="7296304" y="4700016"/>
                        <a:pt x="7148917" y="4700016"/>
                      </a:cubicBezTo>
                      <a:lnTo>
                        <a:pt x="266867" y="4700016"/>
                      </a:lnTo>
                      <a:cubicBezTo>
                        <a:pt x="119480" y="4700016"/>
                        <a:pt x="0" y="4580536"/>
                        <a:pt x="0" y="4433149"/>
                      </a:cubicBezTo>
                      <a:lnTo>
                        <a:pt x="0" y="266867"/>
                      </a:lnTo>
                      <a:cubicBezTo>
                        <a:pt x="0" y="119480"/>
                        <a:pt x="119480" y="0"/>
                        <a:pt x="266867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  <a:lumOff val="2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0" dirty="0">
                    <a:latin typeface="微软雅黑" panose="020B0503020204020204" charset="-122"/>
                    <a:ea typeface="方正黑体简体" panose="02010601030101010101" pitchFamily="2" charset="-122"/>
                  </a:endParaRPr>
                </a:p>
              </p:txBody>
            </p:sp>
            <p:sp>
              <p:nvSpPr>
                <p:cNvPr id="90" name="íṧḻiḋé"/>
                <p:cNvSpPr/>
                <p:nvPr/>
              </p:nvSpPr>
              <p:spPr>
                <a:xfrm>
                  <a:off x="-358011" y="1160080"/>
                  <a:ext cx="7380820" cy="4658913"/>
                </a:xfrm>
                <a:custGeom>
                  <a:avLst/>
                  <a:gdLst>
                    <a:gd name="connsiteX0" fmla="*/ 252028 w 7380820"/>
                    <a:gd name="connsiteY0" fmla="*/ 295230 h 4658912"/>
                    <a:gd name="connsiteX1" fmla="*/ 252028 w 7380820"/>
                    <a:gd name="connsiteY1" fmla="*/ 4363682 h 4658912"/>
                    <a:gd name="connsiteX2" fmla="*/ 7128792 w 7380820"/>
                    <a:gd name="connsiteY2" fmla="*/ 4363682 h 4658912"/>
                    <a:gd name="connsiteX3" fmla="*/ 7128792 w 7380820"/>
                    <a:gd name="connsiteY3" fmla="*/ 295230 h 4658912"/>
                    <a:gd name="connsiteX4" fmla="*/ 264533 w 7380820"/>
                    <a:gd name="connsiteY4" fmla="*/ 0 h 4658912"/>
                    <a:gd name="connsiteX5" fmla="*/ 7116287 w 7380820"/>
                    <a:gd name="connsiteY5" fmla="*/ 0 h 4658912"/>
                    <a:gd name="connsiteX6" fmla="*/ 7380820 w 7380820"/>
                    <a:gd name="connsiteY6" fmla="*/ 264533 h 4658912"/>
                    <a:gd name="connsiteX7" fmla="*/ 7380820 w 7380820"/>
                    <a:gd name="connsiteY7" fmla="*/ 4394379 h 4658912"/>
                    <a:gd name="connsiteX8" fmla="*/ 7116287 w 7380820"/>
                    <a:gd name="connsiteY8" fmla="*/ 4658912 h 4658912"/>
                    <a:gd name="connsiteX9" fmla="*/ 264533 w 7380820"/>
                    <a:gd name="connsiteY9" fmla="*/ 4658912 h 4658912"/>
                    <a:gd name="connsiteX10" fmla="*/ 0 w 7380820"/>
                    <a:gd name="connsiteY10" fmla="*/ 4394379 h 4658912"/>
                    <a:gd name="connsiteX11" fmla="*/ 0 w 7380820"/>
                    <a:gd name="connsiteY11" fmla="*/ 264533 h 4658912"/>
                    <a:gd name="connsiteX12" fmla="*/ 264533 w 7380820"/>
                    <a:gd name="connsiteY12" fmla="*/ 0 h 4658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380820" h="4658912">
                      <a:moveTo>
                        <a:pt x="252028" y="295230"/>
                      </a:moveTo>
                      <a:lnTo>
                        <a:pt x="252028" y="4363682"/>
                      </a:lnTo>
                      <a:lnTo>
                        <a:pt x="7128792" y="4363682"/>
                      </a:lnTo>
                      <a:lnTo>
                        <a:pt x="7128792" y="295230"/>
                      </a:lnTo>
                      <a:close/>
                      <a:moveTo>
                        <a:pt x="264533" y="0"/>
                      </a:moveTo>
                      <a:lnTo>
                        <a:pt x="7116287" y="0"/>
                      </a:lnTo>
                      <a:cubicBezTo>
                        <a:pt x="7262385" y="0"/>
                        <a:pt x="7380820" y="118435"/>
                        <a:pt x="7380820" y="264533"/>
                      </a:cubicBezTo>
                      <a:lnTo>
                        <a:pt x="7380820" y="4394379"/>
                      </a:lnTo>
                      <a:cubicBezTo>
                        <a:pt x="7380820" y="4540477"/>
                        <a:pt x="7262385" y="4658912"/>
                        <a:pt x="7116287" y="4658912"/>
                      </a:cubicBezTo>
                      <a:lnTo>
                        <a:pt x="264533" y="4658912"/>
                      </a:lnTo>
                      <a:cubicBezTo>
                        <a:pt x="118435" y="4658912"/>
                        <a:pt x="0" y="4540477"/>
                        <a:pt x="0" y="4394379"/>
                      </a:cubicBezTo>
                      <a:lnTo>
                        <a:pt x="0" y="264533"/>
                      </a:lnTo>
                      <a:cubicBezTo>
                        <a:pt x="0" y="118435"/>
                        <a:pt x="118435" y="0"/>
                        <a:pt x="2645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0" dirty="0">
                    <a:latin typeface="微软雅黑" panose="020B0503020204020204" charset="-122"/>
                    <a:ea typeface="方正黑体简体" panose="02010601030101010101" pitchFamily="2" charset="-122"/>
                  </a:endParaRPr>
                </a:p>
              </p:txBody>
            </p:sp>
            <p:sp>
              <p:nvSpPr>
                <p:cNvPr id="91" name="íṩ1ïḍê" hidden="1"/>
                <p:cNvSpPr/>
                <p:nvPr/>
              </p:nvSpPr>
              <p:spPr>
                <a:xfrm>
                  <a:off x="4509683" y="1139528"/>
                  <a:ext cx="2530610" cy="4700016"/>
                </a:xfrm>
                <a:custGeom>
                  <a:avLst/>
                  <a:gdLst>
                    <a:gd name="connsiteX0" fmla="*/ 0 w 2530610"/>
                    <a:gd name="connsiteY0" fmla="*/ 0 h 4700016"/>
                    <a:gd name="connsiteX1" fmla="*/ 2263743 w 2530610"/>
                    <a:gd name="connsiteY1" fmla="*/ 0 h 4700016"/>
                    <a:gd name="connsiteX2" fmla="*/ 2530610 w 2530610"/>
                    <a:gd name="connsiteY2" fmla="*/ 266867 h 4700016"/>
                    <a:gd name="connsiteX3" fmla="*/ 2530610 w 2530610"/>
                    <a:gd name="connsiteY3" fmla="*/ 4433149 h 4700016"/>
                    <a:gd name="connsiteX4" fmla="*/ 2263743 w 2530610"/>
                    <a:gd name="connsiteY4" fmla="*/ 4700016 h 4700016"/>
                    <a:gd name="connsiteX5" fmla="*/ 1961175 w 2530610"/>
                    <a:gd name="connsiteY5" fmla="*/ 4700016 h 4700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0610" h="4700016">
                      <a:moveTo>
                        <a:pt x="0" y="0"/>
                      </a:moveTo>
                      <a:lnTo>
                        <a:pt x="2263743" y="0"/>
                      </a:lnTo>
                      <a:cubicBezTo>
                        <a:pt x="2411130" y="0"/>
                        <a:pt x="2530610" y="119480"/>
                        <a:pt x="2530610" y="266867"/>
                      </a:cubicBezTo>
                      <a:lnTo>
                        <a:pt x="2530610" y="4433149"/>
                      </a:lnTo>
                      <a:cubicBezTo>
                        <a:pt x="2530610" y="4580536"/>
                        <a:pt x="2411130" y="4700016"/>
                        <a:pt x="2263743" y="4700016"/>
                      </a:cubicBezTo>
                      <a:lnTo>
                        <a:pt x="1961175" y="4700016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3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00" scaled="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90" dirty="0">
                    <a:latin typeface="微软雅黑" panose="020B0503020204020204" charset="-122"/>
                    <a:ea typeface="方正黑体简体" panose="02010601030101010101" pitchFamily="2" charset="-122"/>
                  </a:endParaRPr>
                </a:p>
              </p:txBody>
            </p:sp>
          </p:grpSp>
          <p:sp>
            <p:nvSpPr>
              <p:cNvPr id="92" name="íṧļïḑe"/>
              <p:cNvSpPr/>
              <p:nvPr/>
            </p:nvSpPr>
            <p:spPr>
              <a:xfrm>
                <a:off x="3260392" y="1241052"/>
                <a:ext cx="144016" cy="144016"/>
              </a:xfrm>
              <a:prstGeom prst="ellipse">
                <a:avLst/>
              </a:prstGeom>
              <a:gradFill flip="none" rotWithShape="1">
                <a:gsLst>
                  <a:gs pos="17000">
                    <a:schemeClr val="tx1"/>
                  </a:gs>
                  <a:gs pos="34000">
                    <a:srgbClr val="000000">
                      <a:lumMod val="84000"/>
                      <a:lumOff val="16000"/>
                    </a:srgbClr>
                  </a:gs>
                  <a:gs pos="100000">
                    <a:schemeClr val="bg1">
                      <a:lumMod val="50000"/>
                      <a:lumOff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90" dirty="0">
                  <a:latin typeface="微软雅黑" panose="020B0503020204020204" charset="-122"/>
                  <a:ea typeface="方正黑体简体" panose="02010601030101010101" pitchFamily="2" charset="-122"/>
                </a:endParaRPr>
              </a:p>
            </p:txBody>
          </p:sp>
        </p:grpSp>
        <p:sp>
          <p:nvSpPr>
            <p:cNvPr id="93" name="ïšlíďè"/>
            <p:cNvSpPr/>
            <p:nvPr/>
          </p:nvSpPr>
          <p:spPr>
            <a:xfrm>
              <a:off x="1166336" y="2313357"/>
              <a:ext cx="4515875" cy="2699819"/>
            </a:xfrm>
            <a:prstGeom prst="rect">
              <a:avLst/>
            </a:prstGeom>
            <a:blipFill rotWithShape="1">
              <a:blip r:embed="rId1"/>
              <a:srcRect/>
              <a:stretch>
                <a:fillRect l="-3153" r="-3131"/>
              </a:stretch>
            </a:blipFill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latin typeface="微软雅黑" panose="020B0503020204020204" charset="-122"/>
                <a:ea typeface="方正黑体简体" panose="02010601030101010101" pitchFamily="2" charset="-122"/>
              </a:endParaRPr>
            </a:p>
          </p:txBody>
        </p:sp>
      </p:grpSp>
      <p:sp>
        <p:nvSpPr>
          <p:cNvPr id="97" name="iṧlïďê"/>
          <p:cNvSpPr/>
          <p:nvPr/>
        </p:nvSpPr>
        <p:spPr bwMode="auto">
          <a:xfrm>
            <a:off x="3409315" y="2811145"/>
            <a:ext cx="1724660" cy="10337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l"/>
            <a:r>
              <a:rPr lang="zh-CN" altLang="en-US" sz="4800" dirty="0">
                <a:solidFill>
                  <a:srgbClr val="58A49A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≥</a:t>
            </a:r>
            <a:r>
              <a:rPr lang="en-US" altLang="zh-CN" sz="4800" dirty="0">
                <a:solidFill>
                  <a:srgbClr val="58A49A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50%</a:t>
            </a:r>
            <a:endParaRPr lang="en-US" sz="4800" dirty="0">
              <a:solidFill>
                <a:srgbClr val="58A49A"/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876323" y="4520983"/>
            <a:ext cx="9174889" cy="4064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注：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课程学业评价方案要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按照</a:t>
            </a:r>
            <a:r>
              <a:rPr lang="zh-CN" altLang="en-US" b="1" dirty="0">
                <a:solidFill>
                  <a:srgbClr val="FF0000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课程教学大纲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确定，并于开学</a:t>
            </a:r>
            <a:r>
              <a:rPr lang="zh-CN" altLang="en-US" b="1" dirty="0">
                <a:solidFill>
                  <a:srgbClr val="58A49A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第一次课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向学生公布。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3030855" y="1927860"/>
            <a:ext cx="241808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·</a:t>
            </a:r>
            <a:r>
              <a:rPr lang="zh-CN" altLang="en-US" sz="2400" b="1"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过程性评价</a:t>
            </a:r>
            <a:endParaRPr lang="zh-CN" altLang="en-US" sz="2400" b="1" dirty="0">
              <a:solidFill>
                <a:schemeClr val="bg1"/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876323" y="3882544"/>
            <a:ext cx="7023077" cy="4801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期末考试成绩不及格者，总成绩按期末考试成绩计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01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课程总评成绩构成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43932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KECHENGZONGPINGCHENGJIGOUCHENG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3194098" y="2620106"/>
            <a:ext cx="181514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平时成绩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76323" y="2854728"/>
            <a:ext cx="244114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课程总成绩  </a:t>
            </a:r>
            <a:r>
              <a:rPr lang="en-US" altLang="zh-CN" sz="2800" b="1" dirty="0">
                <a:solidFill>
                  <a:schemeClr val="bg1"/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=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378862" y="2672047"/>
            <a:ext cx="163564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</a:rPr>
              <a:t>期末考试成绩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842561" y="2854728"/>
            <a:ext cx="483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2010601030101010101" pitchFamily="2" charset="-122"/>
                <a:cs typeface="+mn-cs"/>
              </a:rPr>
              <a:t>=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4908751" y="2811459"/>
            <a:ext cx="450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方正黑体简体" panose="02010601030101010101" pitchFamily="2" charset="-122"/>
                <a:cs typeface="+mn-cs"/>
              </a:rPr>
              <a:t>+</a:t>
            </a:r>
            <a:endParaRPr lang="zh-CN" altLang="en-US" dirty="0"/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8" grpId="0"/>
      <p:bldP spid="110" grpId="0"/>
      <p:bldP spid="111" grpId="0"/>
      <p:bldP spid="114" grpId="0" animBg="1"/>
      <p:bldP spid="115" grpId="0"/>
      <p:bldP spid="116" grpId="0"/>
      <p:bldP spid="103" grpId="0"/>
      <p:bldP spid="34" grpId="0"/>
      <p:bldP spid="35" grpId="0"/>
      <p:bldP spid="49" grpId="0"/>
      <p:bldP spid="51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02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考试形式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2578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KAOSHIXINGSHI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2086590" y="1329690"/>
            <a:ext cx="111125" cy="41757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îṧľïḓé"/>
          <p:cNvSpPr/>
          <p:nvPr/>
        </p:nvSpPr>
        <p:spPr>
          <a:xfrm>
            <a:off x="976630" y="1642110"/>
            <a:ext cx="4928235" cy="2211070"/>
          </a:xfrm>
          <a:prstGeom prst="rect">
            <a:avLst/>
          </a:prstGeom>
          <a:blipFill rotWithShape="1">
            <a:blip r:embed="rId1"/>
            <a:srcRect/>
            <a:stretch>
              <a:fillRect t="-24774" b="-2449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40" name="iṡ1ïḓé"/>
          <p:cNvSpPr/>
          <p:nvPr/>
        </p:nvSpPr>
        <p:spPr>
          <a:xfrm>
            <a:off x="5904865" y="1642110"/>
            <a:ext cx="4928235" cy="2211070"/>
          </a:xfrm>
          <a:prstGeom prst="rect">
            <a:avLst/>
          </a:prstGeom>
          <a:blipFill rotWithShape="1">
            <a:blip r:embed="rId2"/>
            <a:srcRect/>
            <a:stretch>
              <a:fillRect t="-24161" b="-23889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44" name="组合 43"/>
          <p:cNvGrpSpPr/>
          <p:nvPr/>
        </p:nvGrpSpPr>
        <p:grpSpPr>
          <a:xfrm>
            <a:off x="991542" y="4144646"/>
            <a:ext cx="3885566" cy="1753235"/>
            <a:chOff x="1460439" y="2092484"/>
            <a:chExt cx="5180754" cy="2337646"/>
          </a:xfrm>
        </p:grpSpPr>
        <p:sp>
          <p:nvSpPr>
            <p:cNvPr id="45" name="文本框 44"/>
            <p:cNvSpPr txBox="1"/>
            <p:nvPr/>
          </p:nvSpPr>
          <p:spPr>
            <a:xfrm>
              <a:off x="1460439" y="2092484"/>
              <a:ext cx="3197015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461286" y="2092484"/>
              <a:ext cx="5179907" cy="23376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       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原则上，除实验实践类课程以及实践环节之外，每门课程都必须采用</a:t>
              </a:r>
              <a:r>
                <a:rPr lang="zh-CN" altLang="en-US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卷面</a:t>
              </a:r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考试，考试时间原则上为</a:t>
              </a:r>
              <a:r>
                <a:rPr lang="zh-CN" altLang="en-US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60</a:t>
              </a:r>
              <a:r>
                <a:rPr lang="en-US" altLang="zh-CN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~</a:t>
              </a:r>
              <a:r>
                <a:rPr lang="zh-CN" altLang="en-US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90分钟</a:t>
              </a:r>
              <a:endParaRPr lang="en-US" altLang="zh-CN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991861" y="4197226"/>
            <a:ext cx="4755957" cy="1798321"/>
            <a:chOff x="468741" y="1941880"/>
            <a:chExt cx="5652598" cy="2397760"/>
          </a:xfrm>
        </p:grpSpPr>
        <p:sp>
          <p:nvSpPr>
            <p:cNvPr id="48" name="文本框 47"/>
            <p:cNvSpPr txBox="1"/>
            <p:nvPr/>
          </p:nvSpPr>
          <p:spPr>
            <a:xfrm>
              <a:off x="468741" y="1941880"/>
              <a:ext cx="4254338" cy="61383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特殊情况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460439" y="2555714"/>
              <a:ext cx="4660900" cy="17839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50000"/>
                </a:lnSpc>
              </a:pPr>
              <a:r>
                <a:rPr lang="en-US" altLang="zh-CN" dirty="0"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      </a:t>
              </a:r>
              <a:r>
                <a: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若特殊情况采用非卷面考试，须向教务办提交</a:t>
              </a:r>
              <a:r>
                <a:rPr lang="zh-CN" altLang="en-US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</a:rPr>
                <a:t>《非卷面考试备案表》</a:t>
              </a:r>
              <a:r>
                <a: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</a:rPr>
                <a:t>，并上报教务处</a:t>
              </a:r>
              <a:endParaRPr lang="en-US" altLang="zh-CN" dirty="0">
                <a:latin typeface="方正黑体简体" panose="02010601030101010101" pitchFamily="2" charset="-122"/>
                <a:ea typeface="方正黑体简体" panose="02010601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081956" y="3038530"/>
            <a:ext cx="1578610" cy="1578610"/>
            <a:chOff x="5081956" y="3038530"/>
            <a:chExt cx="1578610" cy="1578610"/>
          </a:xfrm>
        </p:grpSpPr>
        <p:sp>
          <p:nvSpPr>
            <p:cNvPr id="42" name="íšļîďé"/>
            <p:cNvSpPr/>
            <p:nvPr/>
          </p:nvSpPr>
          <p:spPr>
            <a:xfrm>
              <a:off x="5081956" y="3038530"/>
              <a:ext cx="1578610" cy="1578610"/>
            </a:xfrm>
            <a:prstGeom prst="ellipse">
              <a:avLst/>
            </a:prstGeom>
            <a:solidFill>
              <a:srgbClr val="58A49A"/>
            </a:solidFill>
            <a:ln w="38100" cap="flat" cmpd="sng" algn="ctr">
              <a:solidFill>
                <a:schemeClr val="bg1">
                  <a:lumMod val="9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68580" bIns="3429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350" dirty="0"/>
            </a:p>
          </p:txBody>
        </p:sp>
        <p:pic>
          <p:nvPicPr>
            <p:cNvPr id="8" name="图形 7" descr="打开的书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22635" y="3408514"/>
              <a:ext cx="914400" cy="914400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39" grpId="0" bldLvl="0" animBg="1"/>
      <p:bldP spid="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03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命题注意事项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MINGTIZHUYISHIXIANG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63" name="矩形 45"/>
          <p:cNvSpPr>
            <a:spLocks noChangeArrowheads="1"/>
          </p:cNvSpPr>
          <p:nvPr/>
        </p:nvSpPr>
        <p:spPr bwMode="auto">
          <a:xfrm>
            <a:off x="7662935" y="3631097"/>
            <a:ext cx="3112296" cy="26766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❸</a:t>
            </a:r>
            <a:r>
              <a:rPr lang="en-US" altLang="zh-CN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</a:t>
            </a:r>
            <a:r>
              <a:rPr lang="en-US" altLang="zh-CN" sz="2400" b="1" dirty="0">
                <a:solidFill>
                  <a:schemeClr val="accent6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</a:t>
            </a:r>
            <a:r>
              <a:rPr lang="zh-CN" altLang="en-US" sz="22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同一年级相同课程     </a:t>
            </a:r>
            <a:endParaRPr lang="en-US" altLang="zh-CN" sz="2200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2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   </a:t>
            </a:r>
            <a:r>
              <a:rPr lang="zh-CN" altLang="en-US" sz="22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的试卷要实行</a:t>
            </a:r>
            <a:endParaRPr lang="en-US" altLang="zh-CN" sz="2200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chemeClr val="accent6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   </a:t>
            </a:r>
            <a:r>
              <a:rPr lang="zh-CN" altLang="en-US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统一命题</a:t>
            </a:r>
            <a:endParaRPr lang="en-US" altLang="zh-CN" sz="2400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   </a:t>
            </a:r>
            <a:r>
              <a:rPr lang="zh-CN" altLang="en-US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统一评分标准</a:t>
            </a:r>
            <a:endParaRPr lang="en-US" altLang="zh-CN" sz="2400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      </a:t>
            </a:r>
            <a:r>
              <a:rPr lang="zh-CN" altLang="en-US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统一评卷</a:t>
            </a:r>
            <a:endParaRPr lang="zh-CN" altLang="en-US" sz="2000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endParaRPr lang="zh-CN" altLang="en-US" sz="2400" dirty="0">
              <a:solidFill>
                <a:schemeClr val="accent6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6731499" y="1656733"/>
            <a:ext cx="3345815" cy="1256446"/>
            <a:chOff x="6731499" y="1656733"/>
            <a:chExt cx="3345815" cy="1256446"/>
          </a:xfrm>
        </p:grpSpPr>
        <p:sp>
          <p:nvSpPr>
            <p:cNvPr id="62" name="矩形 45"/>
            <p:cNvSpPr>
              <a:spLocks noChangeArrowheads="1"/>
            </p:cNvSpPr>
            <p:nvPr/>
          </p:nvSpPr>
          <p:spPr bwMode="auto">
            <a:xfrm>
              <a:off x="6731499" y="1656733"/>
              <a:ext cx="3345815" cy="4603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❷</a:t>
              </a:r>
              <a:r>
                <a:rPr lang="en-US" altLang="zh-CN" sz="2400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  </a:t>
              </a:r>
              <a:r>
                <a:rPr lang="zh-CN" altLang="en-US" sz="2400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编制A、B两份试卷</a:t>
              </a:r>
              <a:endParaRPr lang="zh-CN" altLang="en-US" sz="24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7332220" y="2039094"/>
              <a:ext cx="2579593" cy="874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indent="0" fontAlgn="auto">
                <a:lnSpc>
                  <a:spcPct val="150000"/>
                </a:lnSpc>
                <a:buFont typeface="Wingdings" panose="05000000000000000000" charset="0"/>
                <a:buNone/>
              </a:pPr>
              <a:r>
                <a:rPr lang="zh-CN" altLang="en-US" dirty="0">
                  <a:solidFill>
                    <a:schemeClr val="tx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A、B卷在题量、广度和难易度方面应相当。</a:t>
              </a:r>
              <a:endParaRPr lang="zh-CN" altLang="en-US" dirty="0">
                <a:solidFill>
                  <a:schemeClr val="tx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36793" y="3789267"/>
            <a:ext cx="4005641" cy="2518525"/>
            <a:chOff x="636793" y="3789267"/>
            <a:chExt cx="4005641" cy="2518525"/>
          </a:xfrm>
        </p:grpSpPr>
        <p:cxnSp>
          <p:nvCxnSpPr>
            <p:cNvPr id="64" name="直接连接符 63"/>
            <p:cNvCxnSpPr/>
            <p:nvPr/>
          </p:nvCxnSpPr>
          <p:spPr>
            <a:xfrm flipV="1">
              <a:off x="2488373" y="3789267"/>
              <a:ext cx="0" cy="1040505"/>
            </a:xfrm>
            <a:prstGeom prst="line">
              <a:avLst/>
            </a:prstGeom>
            <a:noFill/>
            <a:ln w="12700" cap="flat" cmpd="sng" algn="ctr">
              <a:solidFill>
                <a:srgbClr val="58A49A"/>
              </a:solidFill>
              <a:prstDash val="solid"/>
              <a:miter lim="800000"/>
            </a:ln>
            <a:effectLst/>
          </p:spPr>
        </p:cxnSp>
        <p:grpSp>
          <p:nvGrpSpPr>
            <p:cNvPr id="71" name="组合 70"/>
            <p:cNvGrpSpPr/>
            <p:nvPr/>
          </p:nvGrpSpPr>
          <p:grpSpPr>
            <a:xfrm>
              <a:off x="1198872" y="4039971"/>
              <a:ext cx="2569576" cy="789803"/>
              <a:chOff x="1342303" y="4039971"/>
              <a:chExt cx="2569576" cy="789803"/>
            </a:xfrm>
          </p:grpSpPr>
          <p:sp>
            <p:nvSpPr>
              <p:cNvPr id="65" name="任意多边形: 形状 25"/>
              <p:cNvSpPr/>
              <p:nvPr/>
            </p:nvSpPr>
            <p:spPr>
              <a:xfrm rot="5400000">
                <a:off x="3382249" y="4300142"/>
                <a:ext cx="789801" cy="269459"/>
              </a:xfrm>
              <a:custGeom>
                <a:avLst/>
                <a:gdLst>
                  <a:gd name="connsiteX0" fmla="*/ 0 w 1276350"/>
                  <a:gd name="connsiteY0" fmla="*/ 438150 h 438150"/>
                  <a:gd name="connsiteX1" fmla="*/ 0 w 1276350"/>
                  <a:gd name="connsiteY1" fmla="*/ 0 h 438150"/>
                  <a:gd name="connsiteX2" fmla="*/ 1276350 w 1276350"/>
                  <a:gd name="connsiteY2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6350" h="438150">
                    <a:moveTo>
                      <a:pt x="0" y="438150"/>
                    </a:moveTo>
                    <a:lnTo>
                      <a:pt x="0" y="0"/>
                    </a:lnTo>
                    <a:lnTo>
                      <a:pt x="1276350" y="0"/>
                    </a:lnTo>
                  </a:path>
                </a:pathLst>
              </a:custGeom>
              <a:noFill/>
              <a:ln w="12700" cap="flat" cmpd="sng" algn="ctr">
                <a:solidFill>
                  <a:srgbClr val="58A49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6" name="任意多边形: 形状 26"/>
              <p:cNvSpPr/>
              <p:nvPr/>
            </p:nvSpPr>
            <p:spPr>
              <a:xfrm rot="5400000" flipV="1">
                <a:off x="2206652" y="3175623"/>
                <a:ext cx="789802" cy="2518500"/>
              </a:xfrm>
              <a:custGeom>
                <a:avLst/>
                <a:gdLst>
                  <a:gd name="connsiteX0" fmla="*/ 0 w 1276350"/>
                  <a:gd name="connsiteY0" fmla="*/ 438150 h 438150"/>
                  <a:gd name="connsiteX1" fmla="*/ 0 w 1276350"/>
                  <a:gd name="connsiteY1" fmla="*/ 0 h 438150"/>
                  <a:gd name="connsiteX2" fmla="*/ 1276350 w 1276350"/>
                  <a:gd name="connsiteY2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76350" h="438150">
                    <a:moveTo>
                      <a:pt x="0" y="438150"/>
                    </a:moveTo>
                    <a:lnTo>
                      <a:pt x="0" y="0"/>
                    </a:lnTo>
                    <a:lnTo>
                      <a:pt x="1276350" y="0"/>
                    </a:lnTo>
                  </a:path>
                </a:pathLst>
              </a:custGeom>
              <a:noFill/>
              <a:ln w="12700" cap="flat" cmpd="sng" algn="ctr">
                <a:solidFill>
                  <a:srgbClr val="58A49A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67" name="矩形 66"/>
            <p:cNvSpPr/>
            <p:nvPr/>
          </p:nvSpPr>
          <p:spPr>
            <a:xfrm>
              <a:off x="636793" y="5151193"/>
              <a:ext cx="1111979" cy="787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kern="1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“三基”部分</a:t>
              </a:r>
              <a:endParaRPr lang="en-US" altLang="zh-CN" sz="1600" kern="1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1969707" y="5151193"/>
              <a:ext cx="903801" cy="1156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kern="1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综合性并有一定难度</a:t>
              </a:r>
              <a:endParaRPr lang="en-US" altLang="zh-CN" sz="1600" kern="1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835671" y="4751067"/>
              <a:ext cx="133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8A49A"/>
                  </a:solidFill>
                </a:rPr>
                <a:t>50%</a:t>
              </a:r>
              <a:endParaRPr lang="zh-CN" altLang="en-US" sz="2800" dirty="0">
                <a:solidFill>
                  <a:srgbClr val="58A49A"/>
                </a:solidFill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072676" y="4751067"/>
              <a:ext cx="133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8A49A"/>
                  </a:solidFill>
                </a:rPr>
                <a:t>30%</a:t>
              </a:r>
              <a:endParaRPr lang="zh-CN" altLang="en-US" sz="2800" dirty="0">
                <a:solidFill>
                  <a:srgbClr val="58A49A"/>
                </a:solidFill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3309681" y="4751067"/>
              <a:ext cx="1332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rgbClr val="58A49A"/>
                  </a:solidFill>
                </a:rPr>
                <a:t>20%</a:t>
              </a:r>
              <a:endParaRPr lang="zh-CN" altLang="en-US" sz="2800" dirty="0">
                <a:solidFill>
                  <a:srgbClr val="58A49A"/>
                </a:solidFill>
              </a:endParaRPr>
            </a:p>
          </p:txBody>
        </p:sp>
        <p:sp>
          <p:nvSpPr>
            <p:cNvPr id="77" name="矩形 76"/>
            <p:cNvSpPr/>
            <p:nvPr/>
          </p:nvSpPr>
          <p:spPr>
            <a:xfrm>
              <a:off x="3211871" y="5151193"/>
              <a:ext cx="1063925" cy="1156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lt"/>
                </a:rPr>
                <a:t>要求较高并有相当难度</a:t>
              </a:r>
              <a:endParaRPr lang="en-US" altLang="zh-CN" sz="1600" kern="1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382264" y="2081812"/>
            <a:ext cx="3369345" cy="4776188"/>
            <a:chOff x="4382264" y="2081812"/>
            <a:chExt cx="3369345" cy="4776188"/>
          </a:xfrm>
        </p:grpSpPr>
        <p:sp>
          <p:nvSpPr>
            <p:cNvPr id="48" name="等腰三角形 47"/>
            <p:cNvSpPr/>
            <p:nvPr/>
          </p:nvSpPr>
          <p:spPr>
            <a:xfrm rot="19398918" flipH="1">
              <a:off x="5549612" y="5759718"/>
              <a:ext cx="212376" cy="75375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 rot="18459578" flipH="1">
              <a:off x="5597890" y="4185516"/>
              <a:ext cx="212376" cy="75375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1" name="等腰三角形 50"/>
            <p:cNvSpPr/>
            <p:nvPr/>
          </p:nvSpPr>
          <p:spPr>
            <a:xfrm rot="2398410" flipH="1">
              <a:off x="6292799" y="3753115"/>
              <a:ext cx="213213" cy="779523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sp>
          <p:nvSpPr>
            <p:cNvPr id="52" name="等腰三角形 51"/>
            <p:cNvSpPr/>
            <p:nvPr/>
          </p:nvSpPr>
          <p:spPr>
            <a:xfrm rot="2619467" flipH="1">
              <a:off x="6465064" y="5171655"/>
              <a:ext cx="212376" cy="804768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>
                <a:cs typeface="+mn-ea"/>
                <a:sym typeface="+mn-lt"/>
              </a:endParaRPr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4382264" y="2081812"/>
              <a:ext cx="3369345" cy="4776188"/>
              <a:chOff x="4382264" y="2081812"/>
              <a:chExt cx="3369345" cy="4776188"/>
            </a:xfrm>
          </p:grpSpPr>
          <p:sp>
            <p:nvSpPr>
              <p:cNvPr id="46" name="等腰三角形 45"/>
              <p:cNvSpPr/>
              <p:nvPr/>
            </p:nvSpPr>
            <p:spPr>
              <a:xfrm>
                <a:off x="5746453" y="3086624"/>
                <a:ext cx="745800" cy="3771376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5390502" y="2081812"/>
                <a:ext cx="1457701" cy="1457701"/>
              </a:xfrm>
              <a:prstGeom prst="ellipse">
                <a:avLst/>
              </a:prstGeom>
              <a:solidFill>
                <a:srgbClr val="58A49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6313794" y="3483217"/>
                <a:ext cx="777117" cy="777117"/>
              </a:xfrm>
              <a:prstGeom prst="ellipse">
                <a:avLst/>
              </a:prstGeom>
              <a:solidFill>
                <a:srgbClr val="58A49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5" name="椭圆 54"/>
              <p:cNvSpPr/>
              <p:nvPr/>
            </p:nvSpPr>
            <p:spPr>
              <a:xfrm>
                <a:off x="6423262" y="4610114"/>
                <a:ext cx="1328347" cy="1328346"/>
              </a:xfrm>
              <a:prstGeom prst="ellipse">
                <a:avLst/>
              </a:prstGeom>
              <a:solidFill>
                <a:srgbClr val="BBE3D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4950330" y="5415651"/>
                <a:ext cx="781026" cy="781026"/>
              </a:xfrm>
              <a:prstGeom prst="ellipse">
                <a:avLst/>
              </a:prstGeom>
              <a:solidFill>
                <a:srgbClr val="58A49A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4382264" y="3401770"/>
                <a:ext cx="1474950" cy="1474950"/>
              </a:xfrm>
              <a:prstGeom prst="ellipse">
                <a:avLst/>
              </a:prstGeom>
              <a:solidFill>
                <a:srgbClr val="BBE3DF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58" name="任意多边形: 形状 17" title="rJ6JfFNieuj79RlItJXO"/>
              <p:cNvSpPr/>
              <p:nvPr/>
            </p:nvSpPr>
            <p:spPr bwMode="auto">
              <a:xfrm>
                <a:off x="6866934" y="4931110"/>
                <a:ext cx="459378" cy="615394"/>
              </a:xfrm>
              <a:custGeom>
                <a:avLst/>
                <a:gdLst>
                  <a:gd name="connsiteX0" fmla="*/ 127000 w 252413"/>
                  <a:gd name="connsiteY0" fmla="*/ 292100 h 338138"/>
                  <a:gd name="connsiteX1" fmla="*/ 111125 w 252413"/>
                  <a:gd name="connsiteY1" fmla="*/ 307975 h 338138"/>
                  <a:gd name="connsiteX2" fmla="*/ 127000 w 252413"/>
                  <a:gd name="connsiteY2" fmla="*/ 323850 h 338138"/>
                  <a:gd name="connsiteX3" fmla="*/ 142875 w 252413"/>
                  <a:gd name="connsiteY3" fmla="*/ 307975 h 338138"/>
                  <a:gd name="connsiteX4" fmla="*/ 127000 w 252413"/>
                  <a:gd name="connsiteY4" fmla="*/ 292100 h 338138"/>
                  <a:gd name="connsiteX5" fmla="*/ 60637 w 252413"/>
                  <a:gd name="connsiteY5" fmla="*/ 241300 h 338138"/>
                  <a:gd name="connsiteX6" fmla="*/ 123259 w 252413"/>
                  <a:gd name="connsiteY6" fmla="*/ 241300 h 338138"/>
                  <a:gd name="connsiteX7" fmla="*/ 128588 w 252413"/>
                  <a:gd name="connsiteY7" fmla="*/ 248356 h 338138"/>
                  <a:gd name="connsiteX8" fmla="*/ 123259 w 252413"/>
                  <a:gd name="connsiteY8" fmla="*/ 254000 h 338138"/>
                  <a:gd name="connsiteX9" fmla="*/ 60637 w 252413"/>
                  <a:gd name="connsiteY9" fmla="*/ 254000 h 338138"/>
                  <a:gd name="connsiteX10" fmla="*/ 53975 w 252413"/>
                  <a:gd name="connsiteY10" fmla="*/ 248356 h 338138"/>
                  <a:gd name="connsiteX11" fmla="*/ 60637 w 252413"/>
                  <a:gd name="connsiteY11" fmla="*/ 241300 h 338138"/>
                  <a:gd name="connsiteX12" fmla="*/ 60637 w 252413"/>
                  <a:gd name="connsiteY12" fmla="*/ 219075 h 338138"/>
                  <a:gd name="connsiteX13" fmla="*/ 123259 w 252413"/>
                  <a:gd name="connsiteY13" fmla="*/ 219075 h 338138"/>
                  <a:gd name="connsiteX14" fmla="*/ 128588 w 252413"/>
                  <a:gd name="connsiteY14" fmla="*/ 224720 h 338138"/>
                  <a:gd name="connsiteX15" fmla="*/ 123259 w 252413"/>
                  <a:gd name="connsiteY15" fmla="*/ 231775 h 338138"/>
                  <a:gd name="connsiteX16" fmla="*/ 60637 w 252413"/>
                  <a:gd name="connsiteY16" fmla="*/ 231775 h 338138"/>
                  <a:gd name="connsiteX17" fmla="*/ 53975 w 252413"/>
                  <a:gd name="connsiteY17" fmla="*/ 224720 h 338138"/>
                  <a:gd name="connsiteX18" fmla="*/ 60637 w 252413"/>
                  <a:gd name="connsiteY18" fmla="*/ 219075 h 338138"/>
                  <a:gd name="connsiteX19" fmla="*/ 60637 w 252413"/>
                  <a:gd name="connsiteY19" fmla="*/ 196850 h 338138"/>
                  <a:gd name="connsiteX20" fmla="*/ 123259 w 252413"/>
                  <a:gd name="connsiteY20" fmla="*/ 196850 h 338138"/>
                  <a:gd name="connsiteX21" fmla="*/ 128588 w 252413"/>
                  <a:gd name="connsiteY21" fmla="*/ 202407 h 338138"/>
                  <a:gd name="connsiteX22" fmla="*/ 123259 w 252413"/>
                  <a:gd name="connsiteY22" fmla="*/ 207963 h 338138"/>
                  <a:gd name="connsiteX23" fmla="*/ 60637 w 252413"/>
                  <a:gd name="connsiteY23" fmla="*/ 207963 h 338138"/>
                  <a:gd name="connsiteX24" fmla="*/ 53975 w 252413"/>
                  <a:gd name="connsiteY24" fmla="*/ 202407 h 338138"/>
                  <a:gd name="connsiteX25" fmla="*/ 60637 w 252413"/>
                  <a:gd name="connsiteY25" fmla="*/ 196850 h 338138"/>
                  <a:gd name="connsiteX26" fmla="*/ 60637 w 252413"/>
                  <a:gd name="connsiteY26" fmla="*/ 174625 h 338138"/>
                  <a:gd name="connsiteX27" fmla="*/ 123259 w 252413"/>
                  <a:gd name="connsiteY27" fmla="*/ 174625 h 338138"/>
                  <a:gd name="connsiteX28" fmla="*/ 128588 w 252413"/>
                  <a:gd name="connsiteY28" fmla="*/ 180182 h 338138"/>
                  <a:gd name="connsiteX29" fmla="*/ 123259 w 252413"/>
                  <a:gd name="connsiteY29" fmla="*/ 185738 h 338138"/>
                  <a:gd name="connsiteX30" fmla="*/ 60637 w 252413"/>
                  <a:gd name="connsiteY30" fmla="*/ 185738 h 338138"/>
                  <a:gd name="connsiteX31" fmla="*/ 53975 w 252413"/>
                  <a:gd name="connsiteY31" fmla="*/ 180182 h 338138"/>
                  <a:gd name="connsiteX32" fmla="*/ 60637 w 252413"/>
                  <a:gd name="connsiteY32" fmla="*/ 174625 h 338138"/>
                  <a:gd name="connsiteX33" fmla="*/ 149784 w 252413"/>
                  <a:gd name="connsiteY33" fmla="*/ 155575 h 338138"/>
                  <a:gd name="connsiteX34" fmla="*/ 188356 w 252413"/>
                  <a:gd name="connsiteY34" fmla="*/ 155575 h 338138"/>
                  <a:gd name="connsiteX35" fmla="*/ 193676 w 252413"/>
                  <a:gd name="connsiteY35" fmla="*/ 160852 h 338138"/>
                  <a:gd name="connsiteX36" fmla="*/ 193676 w 252413"/>
                  <a:gd name="connsiteY36" fmla="*/ 242642 h 338138"/>
                  <a:gd name="connsiteX37" fmla="*/ 188356 w 252413"/>
                  <a:gd name="connsiteY37" fmla="*/ 249238 h 338138"/>
                  <a:gd name="connsiteX38" fmla="*/ 149784 w 252413"/>
                  <a:gd name="connsiteY38" fmla="*/ 249238 h 338138"/>
                  <a:gd name="connsiteX39" fmla="*/ 144463 w 252413"/>
                  <a:gd name="connsiteY39" fmla="*/ 242642 h 338138"/>
                  <a:gd name="connsiteX40" fmla="*/ 144463 w 252413"/>
                  <a:gd name="connsiteY40" fmla="*/ 160852 h 338138"/>
                  <a:gd name="connsiteX41" fmla="*/ 149784 w 252413"/>
                  <a:gd name="connsiteY41" fmla="*/ 155575 h 338138"/>
                  <a:gd name="connsiteX42" fmla="*/ 60637 w 252413"/>
                  <a:gd name="connsiteY42" fmla="*/ 150813 h 338138"/>
                  <a:gd name="connsiteX43" fmla="*/ 123259 w 252413"/>
                  <a:gd name="connsiteY43" fmla="*/ 150813 h 338138"/>
                  <a:gd name="connsiteX44" fmla="*/ 128588 w 252413"/>
                  <a:gd name="connsiteY44" fmla="*/ 156987 h 338138"/>
                  <a:gd name="connsiteX45" fmla="*/ 123259 w 252413"/>
                  <a:gd name="connsiteY45" fmla="*/ 161926 h 338138"/>
                  <a:gd name="connsiteX46" fmla="*/ 60637 w 252413"/>
                  <a:gd name="connsiteY46" fmla="*/ 161926 h 338138"/>
                  <a:gd name="connsiteX47" fmla="*/ 53975 w 252413"/>
                  <a:gd name="connsiteY47" fmla="*/ 156987 h 338138"/>
                  <a:gd name="connsiteX48" fmla="*/ 60637 w 252413"/>
                  <a:gd name="connsiteY48" fmla="*/ 150813 h 338138"/>
                  <a:gd name="connsiteX49" fmla="*/ 59267 w 252413"/>
                  <a:gd name="connsiteY49" fmla="*/ 128588 h 338138"/>
                  <a:gd name="connsiteX50" fmla="*/ 191559 w 252413"/>
                  <a:gd name="connsiteY50" fmla="*/ 128588 h 338138"/>
                  <a:gd name="connsiteX51" fmla="*/ 196850 w 252413"/>
                  <a:gd name="connsiteY51" fmla="*/ 133527 h 338138"/>
                  <a:gd name="connsiteX52" fmla="*/ 191559 w 252413"/>
                  <a:gd name="connsiteY52" fmla="*/ 139701 h 338138"/>
                  <a:gd name="connsiteX53" fmla="*/ 59267 w 252413"/>
                  <a:gd name="connsiteY53" fmla="*/ 139701 h 338138"/>
                  <a:gd name="connsiteX54" fmla="*/ 53975 w 252413"/>
                  <a:gd name="connsiteY54" fmla="*/ 133527 h 338138"/>
                  <a:gd name="connsiteX55" fmla="*/ 59267 w 252413"/>
                  <a:gd name="connsiteY55" fmla="*/ 128588 h 338138"/>
                  <a:gd name="connsiteX56" fmla="*/ 127568 w 252413"/>
                  <a:gd name="connsiteY56" fmla="*/ 106363 h 338138"/>
                  <a:gd name="connsiteX57" fmla="*/ 191522 w 252413"/>
                  <a:gd name="connsiteY57" fmla="*/ 106363 h 338138"/>
                  <a:gd name="connsiteX58" fmla="*/ 196851 w 252413"/>
                  <a:gd name="connsiteY58" fmla="*/ 111125 h 338138"/>
                  <a:gd name="connsiteX59" fmla="*/ 191522 w 252413"/>
                  <a:gd name="connsiteY59" fmla="*/ 115888 h 338138"/>
                  <a:gd name="connsiteX60" fmla="*/ 127568 w 252413"/>
                  <a:gd name="connsiteY60" fmla="*/ 115888 h 338138"/>
                  <a:gd name="connsiteX61" fmla="*/ 122238 w 252413"/>
                  <a:gd name="connsiteY61" fmla="*/ 111125 h 338138"/>
                  <a:gd name="connsiteX62" fmla="*/ 127568 w 252413"/>
                  <a:gd name="connsiteY62" fmla="*/ 106363 h 338138"/>
                  <a:gd name="connsiteX63" fmla="*/ 127568 w 252413"/>
                  <a:gd name="connsiteY63" fmla="*/ 84138 h 338138"/>
                  <a:gd name="connsiteX64" fmla="*/ 191522 w 252413"/>
                  <a:gd name="connsiteY64" fmla="*/ 84138 h 338138"/>
                  <a:gd name="connsiteX65" fmla="*/ 196851 w 252413"/>
                  <a:gd name="connsiteY65" fmla="*/ 88900 h 338138"/>
                  <a:gd name="connsiteX66" fmla="*/ 191522 w 252413"/>
                  <a:gd name="connsiteY66" fmla="*/ 93663 h 338138"/>
                  <a:gd name="connsiteX67" fmla="*/ 127568 w 252413"/>
                  <a:gd name="connsiteY67" fmla="*/ 93663 h 338138"/>
                  <a:gd name="connsiteX68" fmla="*/ 122238 w 252413"/>
                  <a:gd name="connsiteY68" fmla="*/ 88900 h 338138"/>
                  <a:gd name="connsiteX69" fmla="*/ 127568 w 252413"/>
                  <a:gd name="connsiteY69" fmla="*/ 84138 h 338138"/>
                  <a:gd name="connsiteX70" fmla="*/ 64136 w 252413"/>
                  <a:gd name="connsiteY70" fmla="*/ 65088 h 338138"/>
                  <a:gd name="connsiteX71" fmla="*/ 107316 w 252413"/>
                  <a:gd name="connsiteY71" fmla="*/ 65088 h 338138"/>
                  <a:gd name="connsiteX72" fmla="*/ 112713 w 252413"/>
                  <a:gd name="connsiteY72" fmla="*/ 71702 h 338138"/>
                  <a:gd name="connsiteX73" fmla="*/ 112713 w 252413"/>
                  <a:gd name="connsiteY73" fmla="*/ 106098 h 338138"/>
                  <a:gd name="connsiteX74" fmla="*/ 107316 w 252413"/>
                  <a:gd name="connsiteY74" fmla="*/ 112713 h 338138"/>
                  <a:gd name="connsiteX75" fmla="*/ 64136 w 252413"/>
                  <a:gd name="connsiteY75" fmla="*/ 112713 h 338138"/>
                  <a:gd name="connsiteX76" fmla="*/ 58738 w 252413"/>
                  <a:gd name="connsiteY76" fmla="*/ 106098 h 338138"/>
                  <a:gd name="connsiteX77" fmla="*/ 58738 w 252413"/>
                  <a:gd name="connsiteY77" fmla="*/ 71702 h 338138"/>
                  <a:gd name="connsiteX78" fmla="*/ 64136 w 252413"/>
                  <a:gd name="connsiteY78" fmla="*/ 65088 h 338138"/>
                  <a:gd name="connsiteX79" fmla="*/ 127568 w 252413"/>
                  <a:gd name="connsiteY79" fmla="*/ 60325 h 338138"/>
                  <a:gd name="connsiteX80" fmla="*/ 191522 w 252413"/>
                  <a:gd name="connsiteY80" fmla="*/ 60325 h 338138"/>
                  <a:gd name="connsiteX81" fmla="*/ 196851 w 252413"/>
                  <a:gd name="connsiteY81" fmla="*/ 66499 h 338138"/>
                  <a:gd name="connsiteX82" fmla="*/ 191522 w 252413"/>
                  <a:gd name="connsiteY82" fmla="*/ 71438 h 338138"/>
                  <a:gd name="connsiteX83" fmla="*/ 127568 w 252413"/>
                  <a:gd name="connsiteY83" fmla="*/ 71438 h 338138"/>
                  <a:gd name="connsiteX84" fmla="*/ 122238 w 252413"/>
                  <a:gd name="connsiteY84" fmla="*/ 66499 h 338138"/>
                  <a:gd name="connsiteX85" fmla="*/ 127568 w 252413"/>
                  <a:gd name="connsiteY85" fmla="*/ 60325 h 338138"/>
                  <a:gd name="connsiteX86" fmla="*/ 42572 w 252413"/>
                  <a:gd name="connsiteY86" fmla="*/ 34925 h 338138"/>
                  <a:gd name="connsiteX87" fmla="*/ 33338 w 252413"/>
                  <a:gd name="connsiteY87" fmla="*/ 44126 h 338138"/>
                  <a:gd name="connsiteX88" fmla="*/ 33338 w 252413"/>
                  <a:gd name="connsiteY88" fmla="*/ 279400 h 338138"/>
                  <a:gd name="connsiteX89" fmla="*/ 220663 w 252413"/>
                  <a:gd name="connsiteY89" fmla="*/ 279400 h 338138"/>
                  <a:gd name="connsiteX90" fmla="*/ 220663 w 252413"/>
                  <a:gd name="connsiteY90" fmla="*/ 44126 h 338138"/>
                  <a:gd name="connsiteX91" fmla="*/ 211429 w 252413"/>
                  <a:gd name="connsiteY91" fmla="*/ 34925 h 338138"/>
                  <a:gd name="connsiteX92" fmla="*/ 42572 w 252413"/>
                  <a:gd name="connsiteY92" fmla="*/ 34925 h 338138"/>
                  <a:gd name="connsiteX93" fmla="*/ 42069 w 252413"/>
                  <a:gd name="connsiteY93" fmla="*/ 0 h 338138"/>
                  <a:gd name="connsiteX94" fmla="*/ 210344 w 252413"/>
                  <a:gd name="connsiteY94" fmla="*/ 0 h 338138"/>
                  <a:gd name="connsiteX95" fmla="*/ 252413 w 252413"/>
                  <a:gd name="connsiteY95" fmla="*/ 43588 h 338138"/>
                  <a:gd name="connsiteX96" fmla="*/ 252413 w 252413"/>
                  <a:gd name="connsiteY96" fmla="*/ 294550 h 338138"/>
                  <a:gd name="connsiteX97" fmla="*/ 210344 w 252413"/>
                  <a:gd name="connsiteY97" fmla="*/ 338138 h 338138"/>
                  <a:gd name="connsiteX98" fmla="*/ 42069 w 252413"/>
                  <a:gd name="connsiteY98" fmla="*/ 338138 h 338138"/>
                  <a:gd name="connsiteX99" fmla="*/ 0 w 252413"/>
                  <a:gd name="connsiteY99" fmla="*/ 294550 h 338138"/>
                  <a:gd name="connsiteX100" fmla="*/ 0 w 252413"/>
                  <a:gd name="connsiteY100" fmla="*/ 43588 h 338138"/>
                  <a:gd name="connsiteX101" fmla="*/ 42069 w 252413"/>
                  <a:gd name="connsiteY101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252413" h="338138">
                    <a:moveTo>
                      <a:pt x="127000" y="292100"/>
                    </a:moveTo>
                    <a:cubicBezTo>
                      <a:pt x="118232" y="292100"/>
                      <a:pt x="111125" y="299207"/>
                      <a:pt x="111125" y="307975"/>
                    </a:cubicBezTo>
                    <a:cubicBezTo>
                      <a:pt x="111125" y="316743"/>
                      <a:pt x="118232" y="323850"/>
                      <a:pt x="127000" y="323850"/>
                    </a:cubicBezTo>
                    <a:cubicBezTo>
                      <a:pt x="135768" y="323850"/>
                      <a:pt x="142875" y="316743"/>
                      <a:pt x="142875" y="307975"/>
                    </a:cubicBezTo>
                    <a:cubicBezTo>
                      <a:pt x="142875" y="299207"/>
                      <a:pt x="135768" y="292100"/>
                      <a:pt x="127000" y="292100"/>
                    </a:cubicBezTo>
                    <a:close/>
                    <a:moveTo>
                      <a:pt x="60637" y="241300"/>
                    </a:moveTo>
                    <a:cubicBezTo>
                      <a:pt x="60637" y="241300"/>
                      <a:pt x="60637" y="241300"/>
                      <a:pt x="123259" y="241300"/>
                    </a:cubicBezTo>
                    <a:cubicBezTo>
                      <a:pt x="127256" y="241300"/>
                      <a:pt x="128588" y="244122"/>
                      <a:pt x="128588" y="248356"/>
                    </a:cubicBezTo>
                    <a:cubicBezTo>
                      <a:pt x="128588" y="251178"/>
                      <a:pt x="127256" y="254000"/>
                      <a:pt x="123259" y="254000"/>
                    </a:cubicBezTo>
                    <a:cubicBezTo>
                      <a:pt x="123259" y="254000"/>
                      <a:pt x="123259" y="254000"/>
                      <a:pt x="60637" y="254000"/>
                    </a:cubicBezTo>
                    <a:cubicBezTo>
                      <a:pt x="56640" y="254000"/>
                      <a:pt x="53975" y="251178"/>
                      <a:pt x="53975" y="248356"/>
                    </a:cubicBezTo>
                    <a:cubicBezTo>
                      <a:pt x="53975" y="244122"/>
                      <a:pt x="56640" y="241300"/>
                      <a:pt x="60637" y="241300"/>
                    </a:cubicBezTo>
                    <a:close/>
                    <a:moveTo>
                      <a:pt x="60637" y="219075"/>
                    </a:moveTo>
                    <a:cubicBezTo>
                      <a:pt x="60637" y="219075"/>
                      <a:pt x="60637" y="219075"/>
                      <a:pt x="123259" y="219075"/>
                    </a:cubicBezTo>
                    <a:cubicBezTo>
                      <a:pt x="127256" y="219075"/>
                      <a:pt x="128588" y="221897"/>
                      <a:pt x="128588" y="224720"/>
                    </a:cubicBezTo>
                    <a:cubicBezTo>
                      <a:pt x="128588" y="228953"/>
                      <a:pt x="127256" y="231775"/>
                      <a:pt x="123259" y="231775"/>
                    </a:cubicBezTo>
                    <a:cubicBezTo>
                      <a:pt x="123259" y="231775"/>
                      <a:pt x="123259" y="231775"/>
                      <a:pt x="60637" y="231775"/>
                    </a:cubicBezTo>
                    <a:cubicBezTo>
                      <a:pt x="56640" y="231775"/>
                      <a:pt x="53975" y="228953"/>
                      <a:pt x="53975" y="224720"/>
                    </a:cubicBezTo>
                    <a:cubicBezTo>
                      <a:pt x="53975" y="221897"/>
                      <a:pt x="56640" y="219075"/>
                      <a:pt x="60637" y="219075"/>
                    </a:cubicBezTo>
                    <a:close/>
                    <a:moveTo>
                      <a:pt x="60637" y="196850"/>
                    </a:moveTo>
                    <a:cubicBezTo>
                      <a:pt x="60637" y="196850"/>
                      <a:pt x="60637" y="196850"/>
                      <a:pt x="123259" y="196850"/>
                    </a:cubicBezTo>
                    <a:cubicBezTo>
                      <a:pt x="127256" y="196850"/>
                      <a:pt x="128588" y="199628"/>
                      <a:pt x="128588" y="202407"/>
                    </a:cubicBezTo>
                    <a:cubicBezTo>
                      <a:pt x="128588" y="206574"/>
                      <a:pt x="127256" y="207963"/>
                      <a:pt x="123259" y="207963"/>
                    </a:cubicBezTo>
                    <a:cubicBezTo>
                      <a:pt x="123259" y="207963"/>
                      <a:pt x="123259" y="207963"/>
                      <a:pt x="60637" y="207963"/>
                    </a:cubicBezTo>
                    <a:cubicBezTo>
                      <a:pt x="56640" y="207963"/>
                      <a:pt x="53975" y="206574"/>
                      <a:pt x="53975" y="202407"/>
                    </a:cubicBezTo>
                    <a:cubicBezTo>
                      <a:pt x="53975" y="199628"/>
                      <a:pt x="56640" y="196850"/>
                      <a:pt x="60637" y="196850"/>
                    </a:cubicBezTo>
                    <a:close/>
                    <a:moveTo>
                      <a:pt x="60637" y="174625"/>
                    </a:moveTo>
                    <a:cubicBezTo>
                      <a:pt x="60637" y="174625"/>
                      <a:pt x="60637" y="174625"/>
                      <a:pt x="123259" y="174625"/>
                    </a:cubicBezTo>
                    <a:cubicBezTo>
                      <a:pt x="127256" y="174625"/>
                      <a:pt x="128588" y="177403"/>
                      <a:pt x="128588" y="180182"/>
                    </a:cubicBezTo>
                    <a:cubicBezTo>
                      <a:pt x="128588" y="182960"/>
                      <a:pt x="127256" y="185738"/>
                      <a:pt x="123259" y="185738"/>
                    </a:cubicBezTo>
                    <a:cubicBezTo>
                      <a:pt x="123259" y="185738"/>
                      <a:pt x="123259" y="185738"/>
                      <a:pt x="60637" y="185738"/>
                    </a:cubicBezTo>
                    <a:cubicBezTo>
                      <a:pt x="56640" y="185738"/>
                      <a:pt x="53975" y="182960"/>
                      <a:pt x="53975" y="180182"/>
                    </a:cubicBezTo>
                    <a:cubicBezTo>
                      <a:pt x="53975" y="177403"/>
                      <a:pt x="56640" y="174625"/>
                      <a:pt x="60637" y="174625"/>
                    </a:cubicBezTo>
                    <a:close/>
                    <a:moveTo>
                      <a:pt x="149784" y="155575"/>
                    </a:moveTo>
                    <a:cubicBezTo>
                      <a:pt x="149784" y="155575"/>
                      <a:pt x="149784" y="155575"/>
                      <a:pt x="188356" y="155575"/>
                    </a:cubicBezTo>
                    <a:cubicBezTo>
                      <a:pt x="191016" y="155575"/>
                      <a:pt x="193676" y="158214"/>
                      <a:pt x="193676" y="160852"/>
                    </a:cubicBezTo>
                    <a:cubicBezTo>
                      <a:pt x="193676" y="160852"/>
                      <a:pt x="193676" y="160852"/>
                      <a:pt x="193676" y="242642"/>
                    </a:cubicBezTo>
                    <a:cubicBezTo>
                      <a:pt x="193676" y="246600"/>
                      <a:pt x="191016" y="249238"/>
                      <a:pt x="188356" y="249238"/>
                    </a:cubicBezTo>
                    <a:cubicBezTo>
                      <a:pt x="188356" y="249238"/>
                      <a:pt x="188356" y="249238"/>
                      <a:pt x="149784" y="249238"/>
                    </a:cubicBezTo>
                    <a:cubicBezTo>
                      <a:pt x="147123" y="249238"/>
                      <a:pt x="144463" y="246600"/>
                      <a:pt x="144463" y="242642"/>
                    </a:cubicBezTo>
                    <a:cubicBezTo>
                      <a:pt x="144463" y="242642"/>
                      <a:pt x="144463" y="242642"/>
                      <a:pt x="144463" y="160852"/>
                    </a:cubicBezTo>
                    <a:cubicBezTo>
                      <a:pt x="144463" y="158214"/>
                      <a:pt x="147123" y="155575"/>
                      <a:pt x="149784" y="155575"/>
                    </a:cubicBezTo>
                    <a:close/>
                    <a:moveTo>
                      <a:pt x="60637" y="150813"/>
                    </a:moveTo>
                    <a:cubicBezTo>
                      <a:pt x="60637" y="150813"/>
                      <a:pt x="60637" y="150813"/>
                      <a:pt x="123259" y="150813"/>
                    </a:cubicBezTo>
                    <a:cubicBezTo>
                      <a:pt x="127256" y="150813"/>
                      <a:pt x="128588" y="153283"/>
                      <a:pt x="128588" y="156987"/>
                    </a:cubicBezTo>
                    <a:cubicBezTo>
                      <a:pt x="128588" y="159457"/>
                      <a:pt x="127256" y="161926"/>
                      <a:pt x="123259" y="161926"/>
                    </a:cubicBezTo>
                    <a:cubicBezTo>
                      <a:pt x="123259" y="161926"/>
                      <a:pt x="123259" y="161926"/>
                      <a:pt x="60637" y="161926"/>
                    </a:cubicBezTo>
                    <a:cubicBezTo>
                      <a:pt x="56640" y="161926"/>
                      <a:pt x="53975" y="159457"/>
                      <a:pt x="53975" y="156987"/>
                    </a:cubicBezTo>
                    <a:cubicBezTo>
                      <a:pt x="53975" y="153283"/>
                      <a:pt x="56640" y="150813"/>
                      <a:pt x="60637" y="150813"/>
                    </a:cubicBezTo>
                    <a:close/>
                    <a:moveTo>
                      <a:pt x="59267" y="128588"/>
                    </a:moveTo>
                    <a:cubicBezTo>
                      <a:pt x="59267" y="128588"/>
                      <a:pt x="59267" y="128588"/>
                      <a:pt x="191559" y="128588"/>
                    </a:cubicBezTo>
                    <a:cubicBezTo>
                      <a:pt x="194204" y="128588"/>
                      <a:pt x="196850" y="131058"/>
                      <a:pt x="196850" y="133527"/>
                    </a:cubicBezTo>
                    <a:cubicBezTo>
                      <a:pt x="196850" y="137232"/>
                      <a:pt x="194204" y="139701"/>
                      <a:pt x="191559" y="139701"/>
                    </a:cubicBezTo>
                    <a:cubicBezTo>
                      <a:pt x="191559" y="139701"/>
                      <a:pt x="191559" y="139701"/>
                      <a:pt x="59267" y="139701"/>
                    </a:cubicBezTo>
                    <a:cubicBezTo>
                      <a:pt x="56621" y="139701"/>
                      <a:pt x="53975" y="137232"/>
                      <a:pt x="53975" y="133527"/>
                    </a:cubicBezTo>
                    <a:cubicBezTo>
                      <a:pt x="53975" y="131058"/>
                      <a:pt x="56621" y="128588"/>
                      <a:pt x="59267" y="128588"/>
                    </a:cubicBezTo>
                    <a:close/>
                    <a:moveTo>
                      <a:pt x="127568" y="106363"/>
                    </a:moveTo>
                    <a:cubicBezTo>
                      <a:pt x="127568" y="106363"/>
                      <a:pt x="127568" y="106363"/>
                      <a:pt x="191522" y="106363"/>
                    </a:cubicBezTo>
                    <a:cubicBezTo>
                      <a:pt x="194186" y="106363"/>
                      <a:pt x="196851" y="108744"/>
                      <a:pt x="196851" y="111125"/>
                    </a:cubicBezTo>
                    <a:cubicBezTo>
                      <a:pt x="196851" y="114697"/>
                      <a:pt x="194186" y="115888"/>
                      <a:pt x="191522" y="115888"/>
                    </a:cubicBezTo>
                    <a:cubicBezTo>
                      <a:pt x="191522" y="115888"/>
                      <a:pt x="191522" y="115888"/>
                      <a:pt x="127568" y="115888"/>
                    </a:cubicBezTo>
                    <a:cubicBezTo>
                      <a:pt x="124903" y="115888"/>
                      <a:pt x="122238" y="114697"/>
                      <a:pt x="122238" y="111125"/>
                    </a:cubicBezTo>
                    <a:cubicBezTo>
                      <a:pt x="122238" y="108744"/>
                      <a:pt x="124903" y="106363"/>
                      <a:pt x="127568" y="106363"/>
                    </a:cubicBezTo>
                    <a:close/>
                    <a:moveTo>
                      <a:pt x="127568" y="84138"/>
                    </a:moveTo>
                    <a:cubicBezTo>
                      <a:pt x="127568" y="84138"/>
                      <a:pt x="127568" y="84138"/>
                      <a:pt x="191522" y="84138"/>
                    </a:cubicBezTo>
                    <a:cubicBezTo>
                      <a:pt x="194186" y="84138"/>
                      <a:pt x="196851" y="86519"/>
                      <a:pt x="196851" y="88900"/>
                    </a:cubicBezTo>
                    <a:cubicBezTo>
                      <a:pt x="196851" y="91282"/>
                      <a:pt x="194186" y="93663"/>
                      <a:pt x="191522" y="93663"/>
                    </a:cubicBezTo>
                    <a:cubicBezTo>
                      <a:pt x="191522" y="93663"/>
                      <a:pt x="191522" y="93663"/>
                      <a:pt x="127568" y="93663"/>
                    </a:cubicBezTo>
                    <a:cubicBezTo>
                      <a:pt x="124903" y="93663"/>
                      <a:pt x="122238" y="91282"/>
                      <a:pt x="122238" y="88900"/>
                    </a:cubicBezTo>
                    <a:cubicBezTo>
                      <a:pt x="122238" y="86519"/>
                      <a:pt x="124903" y="84138"/>
                      <a:pt x="127568" y="84138"/>
                    </a:cubicBezTo>
                    <a:close/>
                    <a:moveTo>
                      <a:pt x="64136" y="65088"/>
                    </a:moveTo>
                    <a:cubicBezTo>
                      <a:pt x="64136" y="65088"/>
                      <a:pt x="64136" y="65088"/>
                      <a:pt x="107316" y="65088"/>
                    </a:cubicBezTo>
                    <a:cubicBezTo>
                      <a:pt x="110014" y="65088"/>
                      <a:pt x="112713" y="67734"/>
                      <a:pt x="112713" y="71702"/>
                    </a:cubicBezTo>
                    <a:cubicBezTo>
                      <a:pt x="112713" y="71702"/>
                      <a:pt x="112713" y="71702"/>
                      <a:pt x="112713" y="106098"/>
                    </a:cubicBezTo>
                    <a:cubicBezTo>
                      <a:pt x="112713" y="110067"/>
                      <a:pt x="110014" y="112713"/>
                      <a:pt x="107316" y="112713"/>
                    </a:cubicBezTo>
                    <a:cubicBezTo>
                      <a:pt x="107316" y="112713"/>
                      <a:pt x="107316" y="112713"/>
                      <a:pt x="64136" y="112713"/>
                    </a:cubicBezTo>
                    <a:cubicBezTo>
                      <a:pt x="61437" y="112713"/>
                      <a:pt x="58738" y="110067"/>
                      <a:pt x="58738" y="106098"/>
                    </a:cubicBezTo>
                    <a:cubicBezTo>
                      <a:pt x="58738" y="106098"/>
                      <a:pt x="58738" y="106098"/>
                      <a:pt x="58738" y="71702"/>
                    </a:cubicBezTo>
                    <a:cubicBezTo>
                      <a:pt x="58738" y="67734"/>
                      <a:pt x="61437" y="65088"/>
                      <a:pt x="64136" y="65088"/>
                    </a:cubicBezTo>
                    <a:close/>
                    <a:moveTo>
                      <a:pt x="127568" y="60325"/>
                    </a:moveTo>
                    <a:cubicBezTo>
                      <a:pt x="127568" y="60325"/>
                      <a:pt x="127568" y="60325"/>
                      <a:pt x="191522" y="60325"/>
                    </a:cubicBezTo>
                    <a:cubicBezTo>
                      <a:pt x="194186" y="60325"/>
                      <a:pt x="196851" y="62794"/>
                      <a:pt x="196851" y="66499"/>
                    </a:cubicBezTo>
                    <a:cubicBezTo>
                      <a:pt x="196851" y="68968"/>
                      <a:pt x="194186" y="71438"/>
                      <a:pt x="191522" y="71438"/>
                    </a:cubicBezTo>
                    <a:cubicBezTo>
                      <a:pt x="191522" y="71438"/>
                      <a:pt x="191522" y="71438"/>
                      <a:pt x="127568" y="71438"/>
                    </a:cubicBezTo>
                    <a:cubicBezTo>
                      <a:pt x="124903" y="71438"/>
                      <a:pt x="122238" y="68968"/>
                      <a:pt x="122238" y="66499"/>
                    </a:cubicBezTo>
                    <a:cubicBezTo>
                      <a:pt x="122238" y="62794"/>
                      <a:pt x="124903" y="60325"/>
                      <a:pt x="127568" y="60325"/>
                    </a:cubicBezTo>
                    <a:close/>
                    <a:moveTo>
                      <a:pt x="42572" y="34925"/>
                    </a:moveTo>
                    <a:cubicBezTo>
                      <a:pt x="37295" y="34925"/>
                      <a:pt x="33338" y="38868"/>
                      <a:pt x="33338" y="44126"/>
                    </a:cubicBezTo>
                    <a:lnTo>
                      <a:pt x="33338" y="279400"/>
                    </a:lnTo>
                    <a:cubicBezTo>
                      <a:pt x="33338" y="279400"/>
                      <a:pt x="33338" y="279400"/>
                      <a:pt x="220663" y="279400"/>
                    </a:cubicBezTo>
                    <a:cubicBezTo>
                      <a:pt x="220663" y="279400"/>
                      <a:pt x="220663" y="279400"/>
                      <a:pt x="220663" y="44126"/>
                    </a:cubicBezTo>
                    <a:cubicBezTo>
                      <a:pt x="220663" y="38868"/>
                      <a:pt x="216706" y="34925"/>
                      <a:pt x="211429" y="34925"/>
                    </a:cubicBezTo>
                    <a:cubicBezTo>
                      <a:pt x="211429" y="34925"/>
                      <a:pt x="211429" y="34925"/>
                      <a:pt x="42572" y="34925"/>
                    </a:cubicBezTo>
                    <a:close/>
                    <a:moveTo>
                      <a:pt x="42069" y="0"/>
                    </a:moveTo>
                    <a:cubicBezTo>
                      <a:pt x="42069" y="0"/>
                      <a:pt x="42069" y="0"/>
                      <a:pt x="210344" y="0"/>
                    </a:cubicBezTo>
                    <a:cubicBezTo>
                      <a:pt x="234008" y="0"/>
                      <a:pt x="252413" y="19813"/>
                      <a:pt x="252413" y="43588"/>
                    </a:cubicBezTo>
                    <a:cubicBezTo>
                      <a:pt x="252413" y="43588"/>
                      <a:pt x="252413" y="43588"/>
                      <a:pt x="252413" y="294550"/>
                    </a:cubicBezTo>
                    <a:cubicBezTo>
                      <a:pt x="252413" y="318325"/>
                      <a:pt x="234008" y="338138"/>
                      <a:pt x="210344" y="338138"/>
                    </a:cubicBezTo>
                    <a:cubicBezTo>
                      <a:pt x="210344" y="338138"/>
                      <a:pt x="210344" y="338138"/>
                      <a:pt x="42069" y="338138"/>
                    </a:cubicBezTo>
                    <a:cubicBezTo>
                      <a:pt x="18405" y="338138"/>
                      <a:pt x="0" y="318325"/>
                      <a:pt x="0" y="294550"/>
                    </a:cubicBezTo>
                    <a:cubicBezTo>
                      <a:pt x="0" y="294550"/>
                      <a:pt x="0" y="294550"/>
                      <a:pt x="0" y="43588"/>
                    </a:cubicBezTo>
                    <a:cubicBezTo>
                      <a:pt x="0" y="19813"/>
                      <a:pt x="18405" y="0"/>
                      <a:pt x="42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sp>
            <p:nvSpPr>
              <p:cNvPr id="60" name="任意多边形: 形状 19" title="DN0G3AjvxA"/>
              <p:cNvSpPr/>
              <p:nvPr/>
            </p:nvSpPr>
            <p:spPr bwMode="auto">
              <a:xfrm>
                <a:off x="4831069" y="3881351"/>
                <a:ext cx="599350" cy="506493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>
                  <a:cs typeface="+mn-ea"/>
                  <a:sym typeface="+mn-lt"/>
                </a:endParaRPr>
              </a:p>
            </p:txBody>
          </p:sp>
          <p:pic>
            <p:nvPicPr>
              <p:cNvPr id="76" name="图形 75" descr="断开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5656852" y="2356278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84" name="组合 83"/>
          <p:cNvGrpSpPr/>
          <p:nvPr/>
        </p:nvGrpSpPr>
        <p:grpSpPr>
          <a:xfrm>
            <a:off x="316814" y="2726806"/>
            <a:ext cx="3359785" cy="963413"/>
            <a:chOff x="316814" y="2726806"/>
            <a:chExt cx="3359785" cy="963413"/>
          </a:xfrm>
        </p:grpSpPr>
        <p:sp>
          <p:nvSpPr>
            <p:cNvPr id="5" name="矩形: 圆角 4"/>
            <p:cNvSpPr/>
            <p:nvPr/>
          </p:nvSpPr>
          <p:spPr>
            <a:xfrm>
              <a:off x="1968397" y="3245723"/>
              <a:ext cx="1033682" cy="418191"/>
            </a:xfrm>
            <a:prstGeom prst="roundRect">
              <a:avLst/>
            </a:prstGeom>
            <a:solidFill>
              <a:srgbClr val="58A4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方正黑体简体" panose="02010601030101010101" pitchFamily="2" charset="-122"/>
              </a:endParaRPr>
            </a:p>
          </p:txBody>
        </p:sp>
        <p:grpSp>
          <p:nvGrpSpPr>
            <p:cNvPr id="83" name="组合 82"/>
            <p:cNvGrpSpPr/>
            <p:nvPr/>
          </p:nvGrpSpPr>
          <p:grpSpPr>
            <a:xfrm>
              <a:off x="316814" y="2726806"/>
              <a:ext cx="3359785" cy="963413"/>
              <a:chOff x="316814" y="2726806"/>
              <a:chExt cx="3359785" cy="963413"/>
            </a:xfrm>
          </p:grpSpPr>
          <p:sp>
            <p:nvSpPr>
              <p:cNvPr id="61" name="矩形 45"/>
              <p:cNvSpPr>
                <a:spLocks noChangeArrowheads="1"/>
              </p:cNvSpPr>
              <p:nvPr/>
            </p:nvSpPr>
            <p:spPr bwMode="auto">
              <a:xfrm>
                <a:off x="316814" y="2749384"/>
                <a:ext cx="3359785" cy="94083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58A49A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掌握好命题题量</a:t>
                </a:r>
                <a:endParaRPr lang="en-US" altLang="zh-CN" sz="2400" b="1" dirty="0">
                  <a:solidFill>
                    <a:srgbClr val="58A49A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rgbClr val="58A49A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广度及 </a:t>
                </a:r>
                <a:r>
                  <a:rPr lang="zh-CN" altLang="en-US" sz="2400" b="1" dirty="0">
                    <a:solidFill>
                      <a:schemeClr val="bg1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难易度</a:t>
                </a:r>
                <a:endParaRPr lang="zh-CN" altLang="en-US" sz="24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79" name="文本框 78"/>
              <p:cNvSpPr txBox="1"/>
              <p:nvPr/>
            </p:nvSpPr>
            <p:spPr>
              <a:xfrm>
                <a:off x="3139147" y="2726806"/>
                <a:ext cx="5123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2400" b="1" dirty="0">
                    <a:solidFill>
                      <a:srgbClr val="58A49A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❶</a:t>
                </a:r>
                <a:endParaRPr lang="zh-CN" altLang="en-US" sz="2400" dirty="0"/>
              </a:p>
            </p:txBody>
          </p:sp>
        </p:grpSp>
      </p:grp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6" y="4441390"/>
            <a:ext cx="4359153" cy="1641483"/>
          </a:xfrm>
          <a:prstGeom prst="rect">
            <a:avLst/>
          </a:prstGeom>
          <a:ln>
            <a:noFill/>
          </a:ln>
        </p:spPr>
      </p:pic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04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试卷付印及领取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3856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FUYINJILINGQU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91178" y="1599813"/>
            <a:ext cx="2345073" cy="2415568"/>
            <a:chOff x="2668663" y="2475896"/>
            <a:chExt cx="3020695" cy="3111500"/>
          </a:xfrm>
        </p:grpSpPr>
        <p:pic>
          <p:nvPicPr>
            <p:cNvPr id="7" name="Picture Placeholder 4" descr="C:\Users\cherish ye\Desktop\513646404F714873C9D685D7DCC37EF2.png513646404F714873C9D685D7DCC37EF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68663" y="2475896"/>
              <a:ext cx="3020695" cy="3111500"/>
            </a:xfrm>
            <a:prstGeom prst="rect">
              <a:avLst/>
            </a:prstGeom>
          </p:spPr>
        </p:pic>
        <p:sp>
          <p:nvSpPr>
            <p:cNvPr id="37" name="Diamond 44"/>
            <p:cNvSpPr/>
            <p:nvPr/>
          </p:nvSpPr>
          <p:spPr>
            <a:xfrm>
              <a:off x="3055695" y="2938811"/>
              <a:ext cx="2286000" cy="2297430"/>
            </a:xfrm>
            <a:prstGeom prst="diamond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3644658" y="3550316"/>
              <a:ext cx="1108075" cy="860425"/>
              <a:chOff x="8744" y="5011"/>
              <a:chExt cx="1745" cy="1355"/>
            </a:xfrm>
          </p:grpSpPr>
          <p:sp>
            <p:nvSpPr>
              <p:cNvPr id="39" name="TextBox 48"/>
              <p:cNvSpPr txBox="1"/>
              <p:nvPr/>
            </p:nvSpPr>
            <p:spPr>
              <a:xfrm>
                <a:off x="8983" y="5011"/>
                <a:ext cx="1267" cy="388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dist"/>
                <a:r>
                  <a:rPr lang="en-US" sz="1000" dirty="0">
                    <a:solidFill>
                      <a:schemeClr val="accent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FUYIN</a:t>
                </a:r>
                <a:endParaRPr lang="en-US" sz="1000" dirty="0">
                  <a:solidFill>
                    <a:schemeClr val="accent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0" name="TextBox 49"/>
              <p:cNvSpPr txBox="1"/>
              <p:nvPr/>
            </p:nvSpPr>
            <p:spPr>
              <a:xfrm>
                <a:off x="8744" y="5348"/>
                <a:ext cx="1745" cy="10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tx2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  <a:cs typeface="Poppins SemiBold" charset="0"/>
                  </a:rPr>
                  <a:t>付印</a:t>
                </a:r>
                <a:endParaRPr lang="zh-CN" altLang="en-US" sz="3600" dirty="0">
                  <a:solidFill>
                    <a:schemeClr val="tx2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Poppins SemiBold" charset="0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8988772" y="1599813"/>
            <a:ext cx="2344595" cy="2415569"/>
            <a:chOff x="5938869" y="2475261"/>
            <a:chExt cx="3020695" cy="3112135"/>
          </a:xfrm>
        </p:grpSpPr>
        <p:pic>
          <p:nvPicPr>
            <p:cNvPr id="6" name="Picture Placeholder 6" descr="C:\Users\cherish ye\Desktop\7ED51284321F34FEEB2ED5F275BB7699.png7ED51284321F34FEEB2ED5F275BB769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938869" y="2475261"/>
              <a:ext cx="3020695" cy="3112135"/>
            </a:xfrm>
            <a:prstGeom prst="rect">
              <a:avLst/>
            </a:prstGeom>
          </p:spPr>
        </p:pic>
        <p:grpSp>
          <p:nvGrpSpPr>
            <p:cNvPr id="41" name="组合 40"/>
            <p:cNvGrpSpPr/>
            <p:nvPr/>
          </p:nvGrpSpPr>
          <p:grpSpPr>
            <a:xfrm>
              <a:off x="6304629" y="2882931"/>
              <a:ext cx="2286000" cy="2297430"/>
              <a:chOff x="12947" y="3989"/>
              <a:chExt cx="3600" cy="3618"/>
            </a:xfrm>
          </p:grpSpPr>
          <p:sp>
            <p:nvSpPr>
              <p:cNvPr id="42" name="Diamond 39"/>
              <p:cNvSpPr/>
              <p:nvPr/>
            </p:nvSpPr>
            <p:spPr>
              <a:xfrm>
                <a:off x="12947" y="3989"/>
                <a:ext cx="3600" cy="3618"/>
              </a:xfrm>
              <a:prstGeom prst="diamond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43" name="TextBox 50"/>
              <p:cNvSpPr txBox="1"/>
              <p:nvPr/>
            </p:nvSpPr>
            <p:spPr>
              <a:xfrm>
                <a:off x="14002" y="4971"/>
                <a:ext cx="1537" cy="500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Poppins Light" charset="0"/>
                    <a:ea typeface="Poppins Light" charset="0"/>
                    <a:cs typeface="Poppins Light" charset="0"/>
                  </a:rPr>
                  <a:t>LINGJUAN</a:t>
                </a:r>
                <a:endPara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44" name="TextBox 51"/>
              <p:cNvSpPr txBox="1"/>
              <p:nvPr/>
            </p:nvSpPr>
            <p:spPr>
              <a:xfrm>
                <a:off x="13898" y="5433"/>
                <a:ext cx="1745" cy="1018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6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方正小标宋简体" panose="03000509000000000000" pitchFamily="65" charset="-122"/>
                    <a:ea typeface="方正小标宋简体" panose="03000509000000000000" pitchFamily="65" charset="-122"/>
                    <a:cs typeface="Poppins SemiBold" charset="0"/>
                  </a:rPr>
                  <a:t>领卷</a:t>
                </a:r>
                <a:endParaRPr kumimoji="0" lang="zh-CN" altLang="en-US" sz="360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Poppins SemiBold" charset="0"/>
                </a:endParaRPr>
              </a:p>
            </p:txBody>
          </p:sp>
        </p:grpSp>
      </p:grpSp>
      <p:sp>
        <p:nvSpPr>
          <p:cNvPr id="47" name="文本框 46"/>
          <p:cNvSpPr txBox="1"/>
          <p:nvPr/>
        </p:nvSpPr>
        <p:spPr>
          <a:xfrm>
            <a:off x="4295135" y="4175704"/>
            <a:ext cx="3967722" cy="18897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 主考教师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将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《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命题审定表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与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A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、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B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卷样卷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一起交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学院审核</a:t>
            </a:r>
            <a:r>
              <a:rPr lang="en-US" altLang="zh-CN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;</a:t>
            </a:r>
            <a:endParaRPr lang="en-US" altLang="zh-CN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确定考试用卷后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于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考前</a:t>
            </a:r>
            <a:r>
              <a:rPr lang="en-US" altLang="zh-CN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10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天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交付学校文印室印制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175730" y="4181513"/>
            <a:ext cx="3967722" cy="15297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主考教师在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考前</a:t>
            </a:r>
            <a:r>
              <a:rPr lang="en-US" altLang="zh-CN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1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天</a:t>
            </a:r>
            <a:endParaRPr lang="en-US" altLang="zh-CN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去文印室领取试卷；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领卷时应先</a:t>
            </a:r>
            <a:r>
              <a:rPr lang="zh-CN" altLang="en-US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核对样卷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确保试卷无误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193584" y="1595868"/>
            <a:ext cx="2345073" cy="2415568"/>
            <a:chOff x="2668663" y="2475896"/>
            <a:chExt cx="3020695" cy="3111500"/>
          </a:xfrm>
        </p:grpSpPr>
        <p:pic>
          <p:nvPicPr>
            <p:cNvPr id="51" name="Picture Placeholder 4" descr="C:\Users\cherish ye\Desktop\513646404F714873C9D685D7DCC37EF2.png513646404F714873C9D685D7DCC37EF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668663" y="2475896"/>
              <a:ext cx="3020695" cy="3111500"/>
            </a:xfrm>
            <a:prstGeom prst="rect">
              <a:avLst/>
            </a:prstGeom>
          </p:spPr>
        </p:pic>
        <p:sp>
          <p:nvSpPr>
            <p:cNvPr id="52" name="Diamond 44"/>
            <p:cNvSpPr/>
            <p:nvPr/>
          </p:nvSpPr>
          <p:spPr>
            <a:xfrm>
              <a:off x="3055695" y="2938811"/>
              <a:ext cx="2286000" cy="2297430"/>
            </a:xfrm>
            <a:prstGeom prst="diamond">
              <a:avLst/>
            </a:prstGeom>
            <a:solidFill>
              <a:schemeClr val="bg1"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3485273" y="3515391"/>
              <a:ext cx="1427480" cy="988060"/>
              <a:chOff x="8493" y="4956"/>
              <a:chExt cx="2248" cy="1556"/>
            </a:xfrm>
          </p:grpSpPr>
          <p:sp>
            <p:nvSpPr>
              <p:cNvPr id="55" name="TextBox 48"/>
              <p:cNvSpPr txBox="1"/>
              <p:nvPr/>
            </p:nvSpPr>
            <p:spPr>
              <a:xfrm>
                <a:off x="8900" y="4956"/>
                <a:ext cx="1421" cy="499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dist"/>
                <a:r>
                  <a:rPr lang="en-US" sz="1000" dirty="0">
                    <a:solidFill>
                      <a:schemeClr val="accent2"/>
                    </a:solidFill>
                    <a:latin typeface="Poppins Light" charset="0"/>
                    <a:ea typeface="Poppins Light" charset="0"/>
                    <a:cs typeface="Poppins Light" charset="0"/>
                  </a:rPr>
                  <a:t>SHIJUAN</a:t>
                </a:r>
                <a:endParaRPr lang="en-US" sz="1000" dirty="0">
                  <a:solidFill>
                    <a:schemeClr val="accent2"/>
                  </a:solidFill>
                  <a:latin typeface="Poppins Light" charset="0"/>
                  <a:ea typeface="Poppins Light" charset="0"/>
                  <a:cs typeface="Poppins Light" charset="0"/>
                </a:endParaRPr>
              </a:p>
            </p:txBody>
          </p:sp>
          <p:sp>
            <p:nvSpPr>
              <p:cNvPr id="56" name="TextBox 49"/>
              <p:cNvSpPr txBox="1"/>
              <p:nvPr/>
            </p:nvSpPr>
            <p:spPr>
              <a:xfrm>
                <a:off x="8493" y="5201"/>
                <a:ext cx="2248" cy="1311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zh-CN" altLang="en-US" sz="3600" dirty="0">
                    <a:solidFill>
                      <a:schemeClr val="tx2"/>
                    </a:solidFill>
                    <a:latin typeface="方正小标宋简体" panose="03000509000000000000" pitchFamily="65" charset="-122"/>
                    <a:ea typeface="方正小标宋简体" panose="03000509000000000000" pitchFamily="65" charset="-122"/>
                    <a:cs typeface="Poppins SemiBold" charset="0"/>
                  </a:rPr>
                  <a:t>样卷</a:t>
                </a:r>
                <a:endParaRPr lang="zh-CN" altLang="en-US" sz="3600" dirty="0">
                  <a:solidFill>
                    <a:schemeClr val="tx2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Poppins SemiBold" charset="0"/>
                </a:endParaRPr>
              </a:p>
            </p:txBody>
          </p:sp>
        </p:grpSp>
      </p:grp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  <p:sp>
        <p:nvSpPr>
          <p:cNvPr id="5" name="Subtitle 2"/>
          <p:cNvSpPr txBox="1"/>
          <p:nvPr/>
        </p:nvSpPr>
        <p:spPr>
          <a:xfrm>
            <a:off x="4359275" y="4711700"/>
            <a:ext cx="3348355" cy="2481580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①引导考生就坐，将物品存放在指定区域；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②</a:t>
            </a:r>
            <a:r>
              <a:rPr lang="zh-CN" altLang="en-US" sz="18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ea"/>
              </a:rPr>
              <a:t>强调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不得把与考试无关的物品（手机、资料等）带入考位；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③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检查学生证件（身份证或学生证）。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  <a:p>
            <a:pPr algn="l">
              <a:lnSpc>
                <a:spcPct val="114000"/>
              </a:lnSpc>
            </a:pP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</p:txBody>
      </p:sp>
      <p:sp>
        <p:nvSpPr>
          <p:cNvPr id="6" name="TextBox 107"/>
          <p:cNvSpPr txBox="1"/>
          <p:nvPr/>
        </p:nvSpPr>
        <p:spPr>
          <a:xfrm>
            <a:off x="4399256" y="4135541"/>
            <a:ext cx="97013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1100" dirty="0">
                <a:solidFill>
                  <a:srgbClr val="58A49A"/>
                </a:solidFill>
                <a:latin typeface="Poppins Light" charset="0"/>
                <a:ea typeface="Poppins Light" charset="0"/>
                <a:cs typeface="Poppins Light" charset="0"/>
              </a:rPr>
              <a:t>JINCHANGSHI</a:t>
            </a:r>
            <a:endParaRPr lang="zh-CN" altLang="en-US" sz="1100" dirty="0">
              <a:solidFill>
                <a:srgbClr val="58A49A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7" name="TextBox 108"/>
          <p:cNvSpPr txBox="1"/>
          <p:nvPr/>
        </p:nvSpPr>
        <p:spPr>
          <a:xfrm>
            <a:off x="4359352" y="4307369"/>
            <a:ext cx="17235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/>
            <a:r>
              <a:rPr lang="zh-CN" altLang="en-US" sz="2400" dirty="0">
                <a:solidFill>
                  <a:srgbClr val="44546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Poppins SemiBold" charset="0"/>
              </a:rPr>
              <a:t>考生进场时</a:t>
            </a:r>
            <a:endParaRPr lang="zh-CN" altLang="en-US" sz="2400" dirty="0">
              <a:solidFill>
                <a:srgbClr val="44546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Poppins SemiBold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8014335" y="4706620"/>
            <a:ext cx="3227705" cy="738505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defTabSz="914400">
              <a:lnSpc>
                <a:spcPct val="114000"/>
              </a:lnSpc>
              <a:spcBef>
                <a:spcPts val="0"/>
              </a:spcBef>
            </a:pP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cs typeface="+mn-cs"/>
                <a:sym typeface="+mn-ea"/>
              </a:rPr>
              <a:t>宣读</a:t>
            </a: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cs typeface="+mn-cs"/>
                <a:sym typeface="+mn-ea"/>
                <a:hlinkClick r:id="rId1" action="ppaction://hlinksldjump"/>
              </a:rPr>
              <a:t>《考生须知》</a:t>
            </a:r>
            <a:r>
              <a:rPr lang="zh-CN" alt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cs typeface="+mn-cs"/>
                <a:sym typeface="+mn-ea"/>
              </a:rPr>
              <a:t>，再次强调考试纪律。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  <a:ea typeface="方正黑体简体" panose="02010601030101010101" pitchFamily="2" charset="-122"/>
              <a:cs typeface="+mn-cs"/>
              <a:sym typeface="+mn-ea"/>
            </a:endParaRPr>
          </a:p>
        </p:txBody>
      </p:sp>
      <p:sp>
        <p:nvSpPr>
          <p:cNvPr id="9" name="TextBox 110"/>
          <p:cNvSpPr txBox="1"/>
          <p:nvPr/>
        </p:nvSpPr>
        <p:spPr>
          <a:xfrm>
            <a:off x="8042071" y="4135541"/>
            <a:ext cx="92685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1100" dirty="0">
                <a:solidFill>
                  <a:srgbClr val="58A49A"/>
                </a:solidFill>
                <a:latin typeface="Poppins Light" charset="0"/>
                <a:ea typeface="Poppins Light" charset="0"/>
                <a:cs typeface="Poppins Light" charset="0"/>
              </a:rPr>
              <a:t>KAIKAOQIAN</a:t>
            </a:r>
            <a:endParaRPr lang="zh-CN" altLang="en-US" sz="1100" dirty="0">
              <a:solidFill>
                <a:srgbClr val="58A49A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0" name="TextBox 111"/>
          <p:cNvSpPr txBox="1"/>
          <p:nvPr/>
        </p:nvSpPr>
        <p:spPr>
          <a:xfrm>
            <a:off x="8014545" y="4307369"/>
            <a:ext cx="2954655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lvl="0"/>
            <a:r>
              <a:rPr lang="zh-CN" altLang="en-US" sz="2400" dirty="0">
                <a:solidFill>
                  <a:srgbClr val="44546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Poppins SemiBold" charset="0"/>
              </a:rPr>
              <a:t>考生进场后、开考前</a:t>
            </a:r>
            <a:endParaRPr lang="zh-CN" altLang="en-US" sz="2400" dirty="0">
              <a:solidFill>
                <a:srgbClr val="44546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Poppins SemiBold" charset="0"/>
            </a:endParaRPr>
          </a:p>
        </p:txBody>
      </p:sp>
      <p:sp>
        <p:nvSpPr>
          <p:cNvPr id="11" name="Subtitle 2"/>
          <p:cNvSpPr txBox="1"/>
          <p:nvPr/>
        </p:nvSpPr>
        <p:spPr>
          <a:xfrm>
            <a:off x="761365" y="4738370"/>
            <a:ext cx="3256915" cy="1563370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120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120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120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①清场；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②按间隔</a:t>
            </a:r>
            <a:r>
              <a:rPr lang="zh-CN" altLang="en-US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ea"/>
              </a:rPr>
              <a:t>最大化</a:t>
            </a: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原则，安排考生座位；</a:t>
            </a:r>
            <a:endPara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方正黑体简体" panose="02010601030101010101" pitchFamily="2" charset="-122"/>
              <a:sym typeface="+mn-ea"/>
            </a:endParaRPr>
          </a:p>
          <a:p>
            <a:pPr algn="l">
              <a:lnSpc>
                <a:spcPct val="114000"/>
              </a:lnSpc>
            </a:pPr>
            <a:r>
              <a: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方正黑体简体" panose="02010601030101010101" pitchFamily="2" charset="-122"/>
                <a:sym typeface="+mn-ea"/>
              </a:rPr>
              <a:t>③佩戴好证件，</a:t>
            </a:r>
            <a:r>
              <a:rPr lang="zh-CN" altLang="en-US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ea"/>
              </a:rPr>
              <a:t>关闭手机。</a:t>
            </a:r>
            <a:endParaRPr lang="zh-CN" altLang="en-US" sz="2000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TextBox 113"/>
          <p:cNvSpPr txBox="1"/>
          <p:nvPr/>
        </p:nvSpPr>
        <p:spPr>
          <a:xfrm>
            <a:off x="817294" y="4135541"/>
            <a:ext cx="108555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zh-CN" sz="1100" dirty="0">
                <a:solidFill>
                  <a:srgbClr val="58A49A"/>
                </a:solidFill>
                <a:latin typeface="Poppins Light" charset="0"/>
                <a:ea typeface="Poppins Light" charset="0"/>
                <a:cs typeface="Poppins Light" charset="0"/>
              </a:rPr>
              <a:t>JINCHANGQIAN</a:t>
            </a:r>
            <a:endParaRPr lang="zh-CN" altLang="en-US" sz="1100" dirty="0">
              <a:solidFill>
                <a:srgbClr val="58A49A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13" name="TextBox 114"/>
          <p:cNvSpPr txBox="1"/>
          <p:nvPr/>
        </p:nvSpPr>
        <p:spPr>
          <a:xfrm>
            <a:off x="763815" y="4307369"/>
            <a:ext cx="172354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zh-CN" altLang="en-US" sz="2400" dirty="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Poppins SemiBold" charset="0"/>
              </a:rPr>
              <a:t>考生进场前</a:t>
            </a:r>
            <a:endParaRPr lang="zh-CN" altLang="en-US" sz="2400" dirty="0">
              <a:solidFill>
                <a:schemeClr val="tx2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cs typeface="Poppins SemiBold" charset="0"/>
            </a:endParaRPr>
          </a:p>
        </p:txBody>
      </p:sp>
      <p:pic>
        <p:nvPicPr>
          <p:cNvPr id="14" name="Picture Placeholder 4" descr="/Users/sunyuwen/Downloads/ppt用/夏/345-1.jpg345-1"/>
          <p:cNvPicPr>
            <a:picLocks noChangeAspect="1"/>
          </p:cNvPicPr>
          <p:nvPr/>
        </p:nvPicPr>
        <p:blipFill>
          <a:blip r:embed="rId2"/>
          <a:srcRect b="13587"/>
          <a:stretch>
            <a:fillRect/>
          </a:stretch>
        </p:blipFill>
        <p:spPr>
          <a:xfrm>
            <a:off x="4454525" y="2006600"/>
            <a:ext cx="3240000" cy="1866336"/>
          </a:xfrm>
          <a:prstGeom prst="rect">
            <a:avLst/>
          </a:prstGeom>
        </p:spPr>
      </p:pic>
      <p:pic>
        <p:nvPicPr>
          <p:cNvPr id="15" name="Picture Placeholder 6" descr="/Users/sunyuwen/Downloads/ppt用/夏/44.jpg44"/>
          <p:cNvPicPr>
            <a:picLocks noChangeAspect="1"/>
          </p:cNvPicPr>
          <p:nvPr/>
        </p:nvPicPr>
        <p:blipFill>
          <a:blip r:embed="rId3"/>
          <a:srcRect b="-15896"/>
          <a:stretch>
            <a:fillRect/>
          </a:stretch>
        </p:blipFill>
        <p:spPr>
          <a:xfrm>
            <a:off x="805725" y="2006600"/>
            <a:ext cx="3240000" cy="2159787"/>
          </a:xfrm>
          <a:prstGeom prst="rect">
            <a:avLst/>
          </a:prstGeom>
        </p:spPr>
      </p:pic>
      <p:pic>
        <p:nvPicPr>
          <p:cNvPr id="16" name="Picture Placeholder 8" descr="/Users/sunyuwen/Downloads/ppt用/夏/DSC_5925_副本.jpgDSC_5925_副本"/>
          <p:cNvPicPr>
            <a:picLocks noChangeAspect="1"/>
          </p:cNvPicPr>
          <p:nvPr/>
        </p:nvPicPr>
        <p:blipFill>
          <a:blip r:embed="rId4"/>
          <a:srcRect b="11425"/>
          <a:stretch>
            <a:fillRect/>
          </a:stretch>
        </p:blipFill>
        <p:spPr>
          <a:xfrm>
            <a:off x="8074025" y="2006600"/>
            <a:ext cx="3240000" cy="1912834"/>
          </a:xfrm>
          <a:prstGeom prst="rect">
            <a:avLst/>
          </a:prstGeom>
        </p:spPr>
      </p:pic>
      <p:sp>
        <p:nvSpPr>
          <p:cNvPr id="17" name="TextBox 114"/>
          <p:cNvSpPr txBox="1"/>
          <p:nvPr/>
        </p:nvSpPr>
        <p:spPr>
          <a:xfrm>
            <a:off x="664845" y="1285558"/>
            <a:ext cx="5112385" cy="5530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监考老师至少需</a:t>
            </a:r>
            <a:r>
              <a:rPr lang="zh-CN" altLang="en-US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提前</a:t>
            </a:r>
            <a:r>
              <a:rPr lang="en-US" altLang="zh-CN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15</a:t>
            </a:r>
            <a:r>
              <a:rPr lang="zh-CN" altLang="en-US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分钟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到达考场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2" name="TextBox 113"/>
          <p:cNvSpPr txBox="1"/>
          <p:nvPr/>
        </p:nvSpPr>
        <p:spPr>
          <a:xfrm>
            <a:off x="9610725" y="328930"/>
            <a:ext cx="1480185" cy="27559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en-US" altLang="zh-CN" sz="12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KAOSHIQIAN</a:t>
            </a:r>
            <a:endParaRPr lang="en-US" altLang="zh-CN" sz="1200" dirty="0">
              <a:solidFill>
                <a:schemeClr val="tx1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3" name="TextBox 114"/>
          <p:cNvSpPr txBox="1"/>
          <p:nvPr/>
        </p:nvSpPr>
        <p:spPr>
          <a:xfrm>
            <a:off x="9514683" y="564936"/>
            <a:ext cx="1554480" cy="64516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r>
              <a:rPr lang="zh-CN" altLang="en-US" sz="3600" dirty="0">
                <a:solidFill>
                  <a:schemeClr val="tx2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cs typeface="Poppins SemiBold" charset="0"/>
              </a:rPr>
              <a:t>考试前</a:t>
            </a:r>
            <a:endParaRPr lang="zh-CN" altLang="en-US" sz="36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Poppins SemiBold" charset="0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  <p:bldP spid="116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" name="图片 20" descr="7ED51284321F34FEEB2ED5F275BB76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270" y="3127375"/>
            <a:ext cx="12190730" cy="3730625"/>
          </a:xfrm>
          <a:prstGeom prst="rect">
            <a:avLst/>
          </a:prstGeom>
        </p:spPr>
      </p:pic>
      <p:sp>
        <p:nvSpPr>
          <p:cNvPr id="114" name="矩形 113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325" t="874" r="1293" b="578"/>
          <a:stretch>
            <a:fillRect/>
          </a:stretch>
        </p:blipFill>
        <p:spPr>
          <a:xfrm>
            <a:off x="699770" y="1369695"/>
            <a:ext cx="5396230" cy="48704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195" y="2745740"/>
            <a:ext cx="5255895" cy="352298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640855" y="1487559"/>
            <a:ext cx="11297920" cy="1118704"/>
            <a:chOff x="1177542" y="1792413"/>
            <a:chExt cx="11297920" cy="1118704"/>
          </a:xfrm>
        </p:grpSpPr>
        <p:cxnSp>
          <p:nvCxnSpPr>
            <p:cNvPr id="29" name="직선 화살표 연결선 17"/>
            <p:cNvCxnSpPr/>
            <p:nvPr/>
          </p:nvCxnSpPr>
          <p:spPr>
            <a:xfrm>
              <a:off x="5607268" y="2368250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46E7A"/>
              </a:solidFill>
              <a:prstDash val="solid"/>
              <a:tailEnd type="oval"/>
            </a:ln>
            <a:effectLst/>
          </p:spPr>
        </p:cxnSp>
        <p:grpSp>
          <p:nvGrpSpPr>
            <p:cNvPr id="30" name="그룹 34"/>
            <p:cNvGrpSpPr/>
            <p:nvPr/>
          </p:nvGrpSpPr>
          <p:grpSpPr>
            <a:xfrm flipH="1">
              <a:off x="1177542" y="2065222"/>
              <a:ext cx="4501515" cy="615315"/>
              <a:chOff x="5004051" y="3212976"/>
              <a:chExt cx="3546221" cy="484735"/>
            </a:xfrm>
          </p:grpSpPr>
          <p:sp>
            <p:nvSpPr>
              <p:cNvPr id="34" name="직사각형 14"/>
              <p:cNvSpPr/>
              <p:nvPr/>
            </p:nvSpPr>
            <p:spPr>
              <a:xfrm>
                <a:off x="5004051" y="3212976"/>
                <a:ext cx="1375168" cy="484735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8A4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  <p:sp>
            <p:nvSpPr>
              <p:cNvPr id="35" name="직사각형 39"/>
              <p:cNvSpPr/>
              <p:nvPr/>
            </p:nvSpPr>
            <p:spPr>
              <a:xfrm>
                <a:off x="6370214" y="3212976"/>
                <a:ext cx="2180058" cy="484735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58A49A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</p:grpSp>
        <p:sp>
          <p:nvSpPr>
            <p:cNvPr id="31" name="Rectangle 3"/>
            <p:cNvSpPr txBox="1">
              <a:spLocks noChangeArrowheads="1"/>
            </p:cNvSpPr>
            <p:nvPr/>
          </p:nvSpPr>
          <p:spPr bwMode="auto">
            <a:xfrm flipH="1">
              <a:off x="1177542" y="2026093"/>
              <a:ext cx="2767330" cy="589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marR="0" lvl="0" indent="0" algn="ctr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认定</a:t>
              </a:r>
              <a:r>
                <a:rPr kumimoji="0" lang="zh-CN" altLang="en-US" sz="2800" b="1" i="0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考试违纪</a:t>
              </a:r>
              <a:endParaRPr kumimoji="0" lang="zh-CN" altLang="en-US" sz="2800" b="1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 flipH="1">
              <a:off x="6403592" y="1792413"/>
              <a:ext cx="6071870" cy="11187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marR="0" lvl="0" indent="0" algn="just" defTabSz="914400" eaLnBrk="0" fontAlgn="auto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1.旁窥、交头接耳、互打暗号或者手势。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</a:endParaRPr>
            </a:p>
            <a:p>
              <a:pPr marL="0" marR="0" lvl="0" indent="0" algn="just" defTabSz="914400" eaLnBrk="0" fontAlgn="auto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2.擅自离开考场。</a:t>
              </a:r>
              <a:endPara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</a:endParaRPr>
            </a:p>
            <a:p>
              <a:pPr marL="0" marR="0" lvl="0" indent="0" algn="just" defTabSz="914400" eaLnBrk="0" fontAlgn="auto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3.将试卷、答卷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、</a:t>
              </a:r>
              <a:r>
                <a:rPr kumimoji="0" lang="en-US" altLang="en-US" sz="2000" b="0" i="0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草稿纸等考试用纸带出考场</a:t>
              </a:r>
              <a:r>
                <a:rPr kumimoji="0" lang="en-US" altLang="en-US" sz="2000" b="0" i="0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。</a:t>
              </a:r>
              <a:endParaRPr kumimoji="0" lang="en-US" altLang="en-US" sz="2000" b="0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 flipH="1">
              <a:off x="3945507" y="2088323"/>
              <a:ext cx="1451610" cy="5537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  <a:lvl2pPr marL="0" lvl="1" algn="ctr">
                <a:defRPr sz="16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</a:lstStyle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警告或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严重警告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244998" y="2840936"/>
            <a:ext cx="11726545" cy="1729740"/>
          </a:xfrm>
          <a:prstGeom prst="rect">
            <a:avLst/>
          </a:prstGeom>
          <a:solidFill>
            <a:schemeClr val="bg1">
              <a:lumMod val="50000"/>
              <a:alpha val="7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855858" y="3310836"/>
            <a:ext cx="6252210" cy="11537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 anchor="t" anchorCtr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>
            <a:defPPr>
              <a:defRPr lang="zh-CN"/>
            </a:defPPr>
            <a:lvl1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sz="1400">
                <a:latin typeface="Calibri" panose="020F050202020403020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 eaLnBrk="0" hangingPunct="0">
              <a:lnSpc>
                <a:spcPct val="125000"/>
              </a:lnSpc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4.</a:t>
            </a:r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带小抄、</a:t>
            </a:r>
            <a:r>
              <a:rPr lang="zh-CN" altLang="en-US" sz="2000" b="1" dirty="0">
                <a:solidFill>
                  <a:srgbClr val="58A49A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带手机</a:t>
            </a:r>
            <a:endParaRPr lang="en-US" sz="2000" b="1" dirty="0">
              <a:solidFill>
                <a:srgbClr val="58A49A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just" eaLnBrk="0" hangingPunct="0">
              <a:lnSpc>
                <a:spcPct val="125000"/>
              </a:lnSpc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lt"/>
              </a:rPr>
              <a:t>5.抄袭、协助他人抄袭</a:t>
            </a:r>
            <a:endParaRPr lang="en-US" sz="2000" dirty="0">
              <a:solidFill>
                <a:prstClr val="black">
                  <a:lumMod val="85000"/>
                  <a:lumOff val="15000"/>
                </a:prst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  <a:p>
            <a:pPr algn="just" eaLnBrk="0" hangingPunct="0">
              <a:lnSpc>
                <a:spcPct val="125000"/>
              </a:lnSpc>
            </a:pPr>
            <a:endParaRPr lang="en-US" sz="2000" dirty="0">
              <a:solidFill>
                <a:prstClr val="black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5838" y="5067805"/>
            <a:ext cx="11353800" cy="619141"/>
            <a:chOff x="1165477" y="2065222"/>
            <a:chExt cx="11353800" cy="520700"/>
          </a:xfrm>
        </p:grpSpPr>
        <p:cxnSp>
          <p:nvCxnSpPr>
            <p:cNvPr id="39" name="직선 화살표 연결선 17"/>
            <p:cNvCxnSpPr/>
            <p:nvPr/>
          </p:nvCxnSpPr>
          <p:spPr>
            <a:xfrm>
              <a:off x="5607268" y="2325520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46E7A"/>
              </a:solidFill>
              <a:prstDash val="solid"/>
              <a:tailEnd type="oval"/>
            </a:ln>
            <a:effectLst/>
          </p:spPr>
        </p:cxnSp>
        <p:grpSp>
          <p:nvGrpSpPr>
            <p:cNvPr id="40" name="그룹 34"/>
            <p:cNvGrpSpPr/>
            <p:nvPr/>
          </p:nvGrpSpPr>
          <p:grpSpPr>
            <a:xfrm flipH="1">
              <a:off x="1165477" y="2065222"/>
              <a:ext cx="4513580" cy="520700"/>
              <a:chOff x="5004051" y="3212976"/>
              <a:chExt cx="3555726" cy="410199"/>
            </a:xfrm>
          </p:grpSpPr>
          <p:sp>
            <p:nvSpPr>
              <p:cNvPr id="44" name="직사각형 14"/>
              <p:cNvSpPr/>
              <p:nvPr/>
            </p:nvSpPr>
            <p:spPr>
              <a:xfrm>
                <a:off x="5004051" y="3212976"/>
                <a:ext cx="1375168" cy="410199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8A4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  <p:sp>
            <p:nvSpPr>
              <p:cNvPr id="45" name="직사각형 39"/>
              <p:cNvSpPr/>
              <p:nvPr/>
            </p:nvSpPr>
            <p:spPr>
              <a:xfrm>
                <a:off x="6379719" y="3212976"/>
                <a:ext cx="2180058" cy="4101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</p:grpSp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 flipH="1">
              <a:off x="1178982" y="2072765"/>
              <a:ext cx="2767330" cy="49562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marR="0" lvl="0" indent="0" algn="ctr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认定</a:t>
              </a:r>
              <a:r>
                <a:rPr kumimoji="0" lang="zh-CN" altLang="en-US" sz="2800" b="1" i="0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严重作弊</a:t>
              </a:r>
              <a:endParaRPr kumimoji="0" lang="zh-CN" altLang="en-US" sz="2800" b="1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 flipH="1">
              <a:off x="6447407" y="2162101"/>
              <a:ext cx="6071870" cy="2937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marR="0" lvl="0" indent="0" algn="just" defTabSz="914400" eaLnBrk="0" fontAlgn="auto" latinLnBrk="0" hangingPunct="0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6.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方正黑体简体" panose="02010601030101010101" pitchFamily="2" charset="-122"/>
                  <a:ea typeface="方正黑体简体" panose="02010601030101010101" pitchFamily="2" charset="-122"/>
                  <a:cs typeface="微软雅黑" panose="020B0503020204020204" charset="-122"/>
                  <a:sym typeface="+mn-ea"/>
                </a:rPr>
                <a:t>替考、被替考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方正黑体简体" panose="02010601030101010101" pitchFamily="2" charset="-122"/>
                <a:ea typeface="方正黑体简体" panose="02010601030101010101" pitchFamily="2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43" name="Rectangle 3"/>
            <p:cNvSpPr txBox="1">
              <a:spLocks noChangeArrowheads="1"/>
            </p:cNvSpPr>
            <p:nvPr/>
          </p:nvSpPr>
          <p:spPr bwMode="auto">
            <a:xfrm flipH="1">
              <a:off x="3937499" y="2099567"/>
              <a:ext cx="1451610" cy="4656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  <a:lvl2pPr marL="0" lvl="1" algn="ctr">
                <a:defRPr sz="16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</a:lstStyle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留校察看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直至开除学籍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9173" y="3347034"/>
            <a:ext cx="5060315" cy="656587"/>
            <a:chOff x="1165477" y="2037643"/>
            <a:chExt cx="5060003" cy="548279"/>
          </a:xfrm>
        </p:grpSpPr>
        <p:cxnSp>
          <p:nvCxnSpPr>
            <p:cNvPr id="47" name="직선 화살표 연결선 17"/>
            <p:cNvCxnSpPr/>
            <p:nvPr/>
          </p:nvCxnSpPr>
          <p:spPr>
            <a:xfrm>
              <a:off x="5607268" y="2325520"/>
              <a:ext cx="618212" cy="0"/>
            </a:xfrm>
            <a:prstGeom prst="straightConnector1">
              <a:avLst/>
            </a:prstGeom>
            <a:noFill/>
            <a:ln w="9525" cap="flat" cmpd="sng" algn="ctr">
              <a:solidFill>
                <a:srgbClr val="546E7A"/>
              </a:solidFill>
              <a:prstDash val="solid"/>
              <a:tailEnd type="oval"/>
            </a:ln>
            <a:effectLst/>
          </p:spPr>
        </p:cxnSp>
        <p:grpSp>
          <p:nvGrpSpPr>
            <p:cNvPr id="48" name="그룹 34"/>
            <p:cNvGrpSpPr/>
            <p:nvPr/>
          </p:nvGrpSpPr>
          <p:grpSpPr>
            <a:xfrm flipH="1">
              <a:off x="1165477" y="2065222"/>
              <a:ext cx="4513580" cy="520700"/>
              <a:chOff x="5004051" y="3212976"/>
              <a:chExt cx="3555726" cy="410199"/>
            </a:xfrm>
          </p:grpSpPr>
          <p:sp>
            <p:nvSpPr>
              <p:cNvPr id="51" name="직사각형 14"/>
              <p:cNvSpPr/>
              <p:nvPr/>
            </p:nvSpPr>
            <p:spPr>
              <a:xfrm>
                <a:off x="5004051" y="3212976"/>
                <a:ext cx="1375168" cy="410199"/>
              </a:xfrm>
              <a:custGeom>
                <a:avLst/>
                <a:gdLst/>
                <a:ahLst/>
                <a:cxnLst/>
                <a:rect l="l" t="t" r="r" b="b"/>
                <a:pathLst>
                  <a:path w="936105" h="410118">
                    <a:moveTo>
                      <a:pt x="161666" y="123566"/>
                    </a:moveTo>
                    <a:lnTo>
                      <a:pt x="161666" y="286553"/>
                    </a:lnTo>
                    <a:lnTo>
                      <a:pt x="0" y="205059"/>
                    </a:lnTo>
                    <a:close/>
                    <a:moveTo>
                      <a:pt x="161667" y="0"/>
                    </a:moveTo>
                    <a:lnTo>
                      <a:pt x="936105" y="0"/>
                    </a:lnTo>
                    <a:lnTo>
                      <a:pt x="936105" y="410118"/>
                    </a:lnTo>
                    <a:lnTo>
                      <a:pt x="161667" y="410118"/>
                    </a:lnTo>
                    <a:close/>
                  </a:path>
                </a:pathLst>
              </a:custGeom>
              <a:solidFill>
                <a:srgbClr val="58A4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  <p:sp>
            <p:nvSpPr>
              <p:cNvPr id="52" name="직사각형 39"/>
              <p:cNvSpPr/>
              <p:nvPr/>
            </p:nvSpPr>
            <p:spPr>
              <a:xfrm>
                <a:off x="6379719" y="3212976"/>
                <a:ext cx="2180058" cy="410199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ko-KR" alt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Malgun Gothic" panose="020B0503020000020004" pitchFamily="34" charset="-127"/>
                  <a:cs typeface="+mn-ea"/>
                  <a:sym typeface="+mn-lt"/>
                </a:endParaRPr>
              </a:p>
            </p:txBody>
          </p:sp>
        </p:grp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 flipH="1">
              <a:off x="1165477" y="2037643"/>
              <a:ext cx="2767330" cy="49211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ko-KR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</a:lstStyle>
            <a:p>
              <a:pPr marL="0" marR="0" lvl="0" indent="0" algn="ctr" defTabSz="914400" eaLnBrk="0" fontAlgn="auto" latinLnBrk="0" hangingPunc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认定</a:t>
              </a:r>
              <a:r>
                <a:rPr kumimoji="0" lang="zh-CN" altLang="en-US" sz="2800" b="1" i="0" strike="noStrike" kern="0" cap="none" spc="0" normalizeH="0" baseline="0" noProof="0" dirty="0">
                  <a:ln>
                    <a:noFill/>
                  </a:ln>
                  <a:solidFill>
                    <a:schemeClr val="accent4">
                      <a:lumMod val="40000"/>
                      <a:lumOff val="60000"/>
                    </a:schemeClr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考试作弊</a:t>
              </a:r>
              <a:endParaRPr kumimoji="0" lang="zh-CN" altLang="en-US" sz="2800" b="1" i="0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 flipH="1">
              <a:off x="3933442" y="2217308"/>
              <a:ext cx="1451610" cy="2570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0" tIns="0" rIns="0" bIns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just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kumimoji="0" sz="1400">
                  <a:solidFill>
                    <a:prstClr val="black">
                      <a:lumMod val="85000"/>
                      <a:lumOff val="15000"/>
                    </a:prstClr>
                  </a:solidFill>
                  <a:latin typeface="Microsoft Sans Serif" panose="020B0604020202020204" pitchFamily="34" charset="0"/>
                  <a:ea typeface="Yoon 윤고딕 550_TT" pitchFamily="18" charset="-127"/>
                  <a:cs typeface="Microsoft Sans Serif" panose="020B0604020202020204" pitchFamily="34" charset="0"/>
                </a:defRPr>
              </a:lvl1pPr>
              <a:lvl2pPr marL="0" lvl="1" algn="ctr">
                <a:defRPr sz="1600" b="1">
                  <a:solidFill>
                    <a:schemeClr val="bg1"/>
                  </a:solidFill>
                  <a:latin typeface="Calibri" panose="020F0502020204030204" charset="0"/>
                  <a:ea typeface="Tahoma" panose="020B0604030504040204" pitchFamily="34" charset="0"/>
                  <a:cs typeface="Tahoma" panose="020B0604030504040204" pitchFamily="34" charset="0"/>
                </a:defRPr>
              </a:lvl2pPr>
            </a:lstStyle>
            <a:p>
              <a:pPr marL="0" marR="0" lvl="1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方正小标宋简体" panose="03000509000000000000" pitchFamily="65" charset="-122"/>
                  <a:ea typeface="方正小标宋简体" panose="03000509000000000000" pitchFamily="65" charset="-122"/>
                  <a:cs typeface="+mn-ea"/>
                  <a:sym typeface="+mn-lt"/>
                </a:rPr>
                <a:t>记过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方正小标宋简体" panose="03000509000000000000" pitchFamily="65" charset="-122"/>
                <a:ea typeface="方正小标宋简体" panose="03000509000000000000" pitchFamily="65" charset="-122"/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58775" y="273685"/>
            <a:ext cx="129540" cy="835660"/>
          </a:xfrm>
          <a:prstGeom prst="rect">
            <a:avLst/>
          </a:prstGeom>
          <a:solidFill>
            <a:srgbClr val="58A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7" descr="e7d195523061f1c09e9d68d7cf438b91ef959ecb14fc25d26BBA7F7DBC18E55DFF4014AF651F0BF2569D4B6C1DA7F1A4683A481403BD872FC687266AD13265C1DE7C373772FD8728ABDD69ADD03BFF5BE2862BC891DBB79E48D68EAF9BC0B135F08CB3AA261467E47643FBA29D38A9757F7FFD5B7023D39A21F358D3BB12D2D6D548E32EE07CB42717034D7FAE5F42C8"/>
          <p:cNvSpPr txBox="1">
            <a:spLocks noChangeArrowheads="1"/>
          </p:cNvSpPr>
          <p:nvPr/>
        </p:nvSpPr>
        <p:spPr bwMode="auto">
          <a:xfrm>
            <a:off x="569278" y="287230"/>
            <a:ext cx="46504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514350"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05 </a:t>
            </a:r>
            <a:r>
              <a:rPr lang="zh-CN" altLang="en-US" sz="3600" dirty="0">
                <a:solidFill>
                  <a:srgbClr val="58A49A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  <a:sym typeface="Calibri" panose="020F0502020204030204" charset="0"/>
              </a:rPr>
              <a:t>监考注意事项</a:t>
            </a: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3600" dirty="0">
              <a:solidFill>
                <a:srgbClr val="58A49A"/>
              </a:solidFill>
              <a:latin typeface="方正小标宋简体" panose="03000509000000000000" pitchFamily="65" charset="-122"/>
              <a:ea typeface="方正小标宋简体" panose="03000509000000000000" pitchFamily="65" charset="-122"/>
              <a:sym typeface="Calibri" panose="020F050202020403020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569277" y="833822"/>
            <a:ext cx="3475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>
                    <a:lumMod val="85000"/>
                  </a:schemeClr>
                </a:solidFill>
                <a:latin typeface="+mj-lt"/>
                <a:ea typeface="微软雅黑" panose="020B0503020204020204" charset="-122"/>
                <a:sym typeface="Calibri" panose="020F0502020204030204" charset="0"/>
              </a:rPr>
              <a:t>JIANKAOZHUYISHIXIANG</a:t>
            </a:r>
            <a:endParaRPr lang="en-US" altLang="zh-CN" sz="1600" dirty="0">
              <a:solidFill>
                <a:schemeClr val="bg1">
                  <a:lumMod val="85000"/>
                </a:schemeClr>
              </a:solidFill>
              <a:latin typeface="+mj-lt"/>
              <a:ea typeface="微软雅黑" panose="020B0503020204020204" charset="-122"/>
              <a:sym typeface="Calibri" panose="020F050202020403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/>
      <p:bldP spid="53" grpId="0" bldLvl="0" animBg="1"/>
      <p:bldP spid="54" grpId="0"/>
      <p:bldP spid="5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3.xml><?xml version="1.0" encoding="utf-8"?>
<p:tagLst xmlns:p="http://schemas.openxmlformats.org/presentationml/2006/main">
  <p:tag name="KSO_WM_UNIT_PLACING_PICTURE_USER_VIEWPORT" val="{&quot;height&quot;:5875,&quot;width&quot;:19198}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33.xml><?xml version="1.0" encoding="utf-8"?>
<p:tagLst xmlns:p="http://schemas.openxmlformats.org/presentationml/2006/main">
  <p:tag name="KSO_WM_UNIT_PLACING_PICTURE_USER_VIEWPORT" val="{&quot;height&quot;:11550,&quot;width&quot;:12030}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186509"/>
</p:tagLst>
</file>

<file path=ppt/tags/tag35.xml><?xml version="1.0" encoding="utf-8"?>
<p:tagLst xmlns:p="http://schemas.openxmlformats.org/presentationml/2006/main">
  <p:tag name="COMMONDATA" val="eyJoZGlkIjoiMmRjYmQ4OTU2M2UxZDg2MGY1YWNmM2E3NTBlZmFiMG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heme/_rels/theme2.xml.rels><?xml version="1.0" encoding="UTF-8" standalone="yes"?>
<Relationships xmlns="http://schemas.openxmlformats.org/package/2006/relationships"><Relationship Id="rId2" Type="http://schemas.microsoft.com/office/2007/relationships/hdphoto" Target="../media/image2.wdp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 l="-30791" r="-30483"/>
          </a:stretch>
        </a:blipFill>
        <a:ln>
          <a:noFill/>
        </a:ln>
      </a:spPr>
      <a:bodyPr rtlCol="0" anchor="ctr"/>
      <a:lstStyle>
        <a:defPPr algn="ctr">
          <a:defRPr>
            <a:ea typeface="方正黑体简体" panose="02010601030101010101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2048</Words>
  <Application>WPS 演示</Application>
  <PresentationFormat>宽屏</PresentationFormat>
  <Paragraphs>351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44" baseType="lpstr">
      <vt:lpstr>Arial</vt:lpstr>
      <vt:lpstr>宋体</vt:lpstr>
      <vt:lpstr>Wingdings</vt:lpstr>
      <vt:lpstr>方正黑体简体</vt:lpstr>
      <vt:lpstr>微软雅黑</vt:lpstr>
      <vt:lpstr>Lato Light</vt:lpstr>
      <vt:lpstr>Segoe Print</vt:lpstr>
      <vt:lpstr>方正小标宋简体</vt:lpstr>
      <vt:lpstr>Century Gothic</vt:lpstr>
      <vt:lpstr>Calibri</vt:lpstr>
      <vt:lpstr>Wingdings</vt:lpstr>
      <vt:lpstr>Poppins Light</vt:lpstr>
      <vt:lpstr>Poppins SemiBold</vt:lpstr>
      <vt:lpstr>Arial</vt:lpstr>
      <vt:lpstr>Open Sans Light</vt:lpstr>
      <vt:lpstr>Open Sans</vt:lpstr>
      <vt:lpstr>Calibri</vt:lpstr>
      <vt:lpstr>Malgun Gothic</vt:lpstr>
      <vt:lpstr>Microsoft Sans Serif</vt:lpstr>
      <vt:lpstr>Yoon 윤고딕 550_TT</vt:lpstr>
      <vt:lpstr>Tahoma</vt:lpstr>
      <vt:lpstr>Arial Unicode MS</vt:lpstr>
      <vt:lpstr>Calibri Light</vt:lpstr>
      <vt:lpstr>等线</vt:lpstr>
      <vt:lpstr>Office 主题​​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05 监考注意事项 </vt:lpstr>
      <vt:lpstr>PowerPoint 演示文稿</vt:lpstr>
      <vt:lpstr>PowerPoint 演示文稿</vt:lpstr>
      <vt:lpstr>PowerPoint 演示文稿</vt:lpstr>
      <vt:lpstr>PowerPoint 演示文稿</vt:lpstr>
      <vt:lpstr>09 学生学习情况分析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清心</cp:lastModifiedBy>
  <cp:revision>491</cp:revision>
  <dcterms:created xsi:type="dcterms:W3CDTF">2019-01-11T15:44:00Z</dcterms:created>
  <dcterms:modified xsi:type="dcterms:W3CDTF">2022-06-13T07:37:04Z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DCC09460E05D4F0284BAB5C43091F689</vt:lpwstr>
  </property>
</Properties>
</file>